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9" r:id="rId1"/>
    <p:sldMasterId id="2147483721" r:id="rId2"/>
    <p:sldMasterId id="2147483674" r:id="rId3"/>
    <p:sldMasterId id="2147483676" r:id="rId4"/>
    <p:sldMasterId id="2147483678" r:id="rId5"/>
    <p:sldMasterId id="2147483680" r:id="rId6"/>
    <p:sldMasterId id="2147483684" r:id="rId7"/>
    <p:sldMasterId id="2147483727" r:id="rId8"/>
    <p:sldMasterId id="2147483735" r:id="rId9"/>
    <p:sldMasterId id="2147483689" r:id="rId10"/>
    <p:sldMasterId id="2147483693" r:id="rId11"/>
  </p:sldMasterIdLst>
  <p:notesMasterIdLst>
    <p:notesMasterId r:id="rId24"/>
  </p:notesMasterIdLst>
  <p:handoutMasterIdLst>
    <p:handoutMasterId r:id="rId25"/>
  </p:handoutMasterIdLst>
  <p:sldIdLst>
    <p:sldId id="290" r:id="rId12"/>
    <p:sldId id="307" r:id="rId13"/>
    <p:sldId id="291" r:id="rId14"/>
    <p:sldId id="299" r:id="rId15"/>
    <p:sldId id="305" r:id="rId16"/>
    <p:sldId id="306" r:id="rId17"/>
    <p:sldId id="308" r:id="rId18"/>
    <p:sldId id="309" r:id="rId19"/>
    <p:sldId id="310" r:id="rId20"/>
    <p:sldId id="311" r:id="rId21"/>
    <p:sldId id="312" r:id="rId22"/>
    <p:sldId id="303" r:id="rId23"/>
  </p:sldIdLst>
  <p:sldSz cx="16249650" cy="9144000"/>
  <p:notesSz cx="6858000" cy="9144000"/>
  <p:embeddedFontLst>
    <p:embeddedFont>
      <p:font typeface="Arial Narrow" panose="020B0606020202030204" pitchFamily="3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Lato" panose="020B0604020202020204" charset="0"/>
      <p:regular r:id="rId34"/>
      <p:bold r:id="rId35"/>
      <p:italic r:id="rId36"/>
      <p:boldItalic r:id="rId37"/>
    </p:embeddedFont>
    <p:embeddedFont>
      <p:font typeface="Lato Black" panose="020B0604020202020204" charset="0"/>
      <p:bold r:id="rId38"/>
      <p:boldItalic r:id="rId39"/>
    </p:embeddedFont>
  </p:embeddedFontLst>
  <p:defaultTex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9CB5"/>
    <a:srgbClr val="ED9C2E"/>
    <a:srgbClr val="0D729C"/>
    <a:srgbClr val="0C9ABE"/>
    <a:srgbClr val="C84A23"/>
    <a:srgbClr val="403C38"/>
    <a:srgbClr val="403B37"/>
    <a:srgbClr val="FFFFFF"/>
    <a:srgbClr val="807870"/>
    <a:srgbClr val="2720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FD4443E-F989-4FC4-A0C8-D5A2AF1F390B}" styleName="Estilo Escuro 1 - Ênfas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Estilo Escuro 1 - Ênfas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55" autoAdjust="0"/>
  </p:normalViewPr>
  <p:slideViewPr>
    <p:cSldViewPr snapToGrid="0" snapToObjects="1">
      <p:cViewPr varScale="1">
        <p:scale>
          <a:sx n="56" d="100"/>
          <a:sy n="56" d="100"/>
        </p:scale>
        <p:origin x="540" y="54"/>
      </p:cViewPr>
      <p:guideLst/>
    </p:cSldViewPr>
  </p:slideViewPr>
  <p:notesTextViewPr>
    <p:cViewPr>
      <p:scale>
        <a:sx n="1" d="1"/>
        <a:sy n="1" d="1"/>
      </p:scale>
      <p:origin x="0" y="0"/>
    </p:cViewPr>
  </p:notesTextViewPr>
  <p:notesViewPr>
    <p:cSldViewPr snapToGrid="0" snapToObjects="1">
      <p:cViewPr varScale="1">
        <p:scale>
          <a:sx n="164" d="100"/>
          <a:sy n="164" d="100"/>
        </p:scale>
        <p:origin x="543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b1204605\Desktop\KanoAnalysisoficial.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pt-BR" sz="2800" b="0" i="0" u="none" strike="noStrike" kern="1200" cap="none" baseline="0">
                <a:solidFill>
                  <a:schemeClr val="bg1"/>
                </a:solidFill>
                <a:latin typeface="Lato Black" panose="020F0502020204030203" pitchFamily="34" charset="77"/>
                <a:ea typeface="Lato Black" panose="020F0502020204030203" pitchFamily="34" charset="77"/>
                <a:cs typeface="Arial Narrow" charset="0"/>
              </a:defRPr>
            </a:pPr>
            <a:r>
              <a:rPr lang="pt-BR" sz="2800">
                <a:solidFill>
                  <a:schemeClr val="bg1"/>
                </a:solidFill>
              </a:rPr>
              <a:t>Gráfico de Radar - Análise Kano</a:t>
            </a:r>
          </a:p>
          <a:p>
            <a:pPr>
              <a:defRPr sz="2800">
                <a:solidFill>
                  <a:schemeClr val="bg1"/>
                </a:solidFill>
              </a:defRPr>
            </a:pPr>
            <a:endParaRPr lang="pt-BR" sz="2800">
              <a:solidFill>
                <a:schemeClr val="bg1"/>
              </a:solidFill>
            </a:endParaRPr>
          </a:p>
        </c:rich>
      </c:tx>
      <c:layout>
        <c:manualLayout>
          <c:xMode val="edge"/>
          <c:yMode val="edge"/>
          <c:x val="0.31858759132759562"/>
          <c:y val="2.6299502601165765E-2"/>
        </c:manualLayout>
      </c:layout>
      <c:overlay val="0"/>
      <c:spPr>
        <a:noFill/>
        <a:ln>
          <a:noFill/>
        </a:ln>
        <a:effectLst/>
      </c:spPr>
      <c:txPr>
        <a:bodyPr rot="0" spcFirstLastPara="1" vertOverflow="ellipsis" vert="horz" wrap="square" anchor="ctr" anchorCtr="1"/>
        <a:lstStyle/>
        <a:p>
          <a:pPr>
            <a:defRPr lang="pt-BR" sz="2800" b="0" i="0" u="none" strike="noStrike" kern="1200" cap="none" baseline="0">
              <a:solidFill>
                <a:schemeClr val="bg1"/>
              </a:solidFill>
              <a:latin typeface="Lato Black" panose="020F0502020204030203" pitchFamily="34" charset="77"/>
              <a:ea typeface="Lato Black" panose="020F0502020204030203" pitchFamily="34" charset="77"/>
              <a:cs typeface="Arial Narrow" charset="0"/>
            </a:defRPr>
          </a:pPr>
          <a:endParaRPr lang="pt-BR"/>
        </a:p>
      </c:txPr>
    </c:title>
    <c:autoTitleDeleted val="0"/>
    <c:plotArea>
      <c:layout/>
      <c:radarChart>
        <c:radarStyle val="filled"/>
        <c:varyColors val="0"/>
        <c:ser>
          <c:idx val="0"/>
          <c:order val="0"/>
          <c:tx>
            <c:strRef>
              <c:f>'Tabela de Avaliação Kano'!$B$4</c:f>
              <c:strCache>
                <c:ptCount val="1"/>
                <c:pt idx="0">
                  <c:v>Menu de Favoritos</c:v>
                </c:pt>
              </c:strCache>
            </c:strRef>
          </c:tx>
          <c:spPr>
            <a:solidFill>
              <a:schemeClr val="accent5"/>
            </a:soli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anchor="ctr" anchorCtr="1"/>
              <a:lstStyle/>
              <a:p>
                <a:pPr>
                  <a:defRPr lang="pt-BR" sz="2400" b="0" i="0" u="none" strike="noStrike" kern="1200" baseline="0">
                    <a:solidFill>
                      <a:srgbClr val="ED9C2E"/>
                    </a:solidFill>
                    <a:latin typeface="Lato Black" panose="020F0502020204030203" pitchFamily="34" charset="77"/>
                    <a:ea typeface="Lato Black" panose="020F0502020204030203" pitchFamily="34" charset="77"/>
                    <a:cs typeface="Arial Narrow" charset="0"/>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'Tabela de Avaliação Kano'!$D$3:$I$3</c:f>
              <c:strCache>
                <c:ptCount val="6"/>
                <c:pt idx="0">
                  <c:v>Obrigatório</c:v>
                </c:pt>
                <c:pt idx="1">
                  <c:v>Linear</c:v>
                </c:pt>
                <c:pt idx="2">
                  <c:v>Empolgante</c:v>
                </c:pt>
                <c:pt idx="3">
                  <c:v>Questionável</c:v>
                </c:pt>
                <c:pt idx="4">
                  <c:v>Contrário</c:v>
                </c:pt>
                <c:pt idx="5">
                  <c:v>Indiferente</c:v>
                </c:pt>
              </c:strCache>
            </c:strRef>
          </c:cat>
          <c:val>
            <c:numRef>
              <c:f>'Tabela de Avaliação Kano'!$D$4:$I$4</c:f>
              <c:numCache>
                <c:formatCode>General</c:formatCode>
                <c:ptCount val="6"/>
                <c:pt idx="0">
                  <c:v>39</c:v>
                </c:pt>
                <c:pt idx="1">
                  <c:v>36</c:v>
                </c:pt>
                <c:pt idx="2">
                  <c:v>22</c:v>
                </c:pt>
                <c:pt idx="3">
                  <c:v>9</c:v>
                </c:pt>
                <c:pt idx="4">
                  <c:v>3</c:v>
                </c:pt>
                <c:pt idx="5">
                  <c:v>60</c:v>
                </c:pt>
              </c:numCache>
            </c:numRef>
          </c:val>
        </c:ser>
        <c:dLbls>
          <c:showLegendKey val="0"/>
          <c:showVal val="1"/>
          <c:showCatName val="0"/>
          <c:showSerName val="0"/>
          <c:showPercent val="0"/>
          <c:showBubbleSize val="0"/>
        </c:dLbls>
        <c:axId val="-1019435168"/>
        <c:axId val="-1019441152"/>
        <c:extLst>
          <c:ext xmlns:c15="http://schemas.microsoft.com/office/drawing/2012/chart" uri="{02D57815-91ED-43cb-92C2-25804820EDAC}">
            <c15:filteredRadarSeries>
              <c15:ser>
                <c:idx val="1"/>
                <c:order val="1"/>
                <c:tx>
                  <c:strRef>
                    <c:extLst>
                      <c:ext uri="{02D57815-91ED-43cb-92C2-25804820EDAC}">
                        <c15:formulaRef>
                          <c15:sqref>'Tabela de Avaliação Kano'!$B$5</c15:sqref>
                        </c15:formulaRef>
                      </c:ext>
                    </c:extLst>
                    <c:strCache>
                      <c:ptCount val="1"/>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lang="pt-BR" sz="2400" b="0" i="0" u="none" strike="noStrike" kern="1200" baseline="0">
                          <a:solidFill>
                            <a:schemeClr val="bg2"/>
                          </a:solidFill>
                          <a:latin typeface="Lato Black" panose="020F0502020204030203" pitchFamily="34" charset="77"/>
                          <a:ea typeface="Lato Black" panose="020F0502020204030203" pitchFamily="34" charset="77"/>
                          <a:cs typeface="Arial Narrow" charset="0"/>
                        </a:defRPr>
                      </a:pPr>
                      <a:endParaRPr lang="pt-BR"/>
                    </a:p>
                  </c:txPr>
                  <c:showLegendKey val="0"/>
                  <c:showVal val="1"/>
                  <c:showCatName val="0"/>
                  <c:showSerName val="0"/>
                  <c:showPercent val="0"/>
                  <c:showBubbleSize val="0"/>
                  <c:showLeaderLines val="0"/>
                  <c:extLst>
                    <c:ext uri="{CE6537A1-D6FC-4f65-9D91-7224C49458BB}">
                      <c15:showLeaderLines val="1"/>
                      <c15:leaderLines>
                        <c:spPr>
                          <a:ln w="9525">
                            <a:solidFill>
                              <a:schemeClr val="lt1">
                                <a:lumMod val="95000"/>
                                <a:alpha val="54000"/>
                              </a:schemeClr>
                            </a:solidFill>
                          </a:ln>
                          <a:effectLst/>
                        </c:spPr>
                      </c15:leaderLines>
                    </c:ext>
                  </c:extLst>
                </c:dLbls>
                <c:cat>
                  <c:strRef>
                    <c:extLst>
                      <c:ext uri="{02D57815-91ED-43cb-92C2-25804820EDAC}">
                        <c15:formulaRef>
                          <c15:sqref>'Tabela de Avaliação Kano'!$D$3:$I$3</c15:sqref>
                        </c15:formulaRef>
                      </c:ext>
                    </c:extLst>
                    <c:strCache>
                      <c:ptCount val="6"/>
                      <c:pt idx="0">
                        <c:v>Obrigatório</c:v>
                      </c:pt>
                      <c:pt idx="1">
                        <c:v>Linear</c:v>
                      </c:pt>
                      <c:pt idx="2">
                        <c:v>Empolgante</c:v>
                      </c:pt>
                      <c:pt idx="3">
                        <c:v>Questionável</c:v>
                      </c:pt>
                      <c:pt idx="4">
                        <c:v>Contrário</c:v>
                      </c:pt>
                      <c:pt idx="5">
                        <c:v>Indiferente</c:v>
                      </c:pt>
                    </c:strCache>
                  </c:strRef>
                </c:cat>
                <c:val>
                  <c:numRef>
                    <c:extLst>
                      <c:ext uri="{02D57815-91ED-43cb-92C2-25804820EDAC}">
                        <c15:formulaRef>
                          <c15:sqref>'Tabela de Avaliação Kano'!$D$5:$I$5</c15:sqref>
                        </c15:formulaRef>
                      </c:ext>
                    </c:extLst>
                    <c:numCache>
                      <c:formatCode>General</c:formatCode>
                      <c:ptCount val="6"/>
                      <c:pt idx="0">
                        <c:v>0</c:v>
                      </c:pt>
                      <c:pt idx="1">
                        <c:v>0</c:v>
                      </c:pt>
                      <c:pt idx="2">
                        <c:v>0</c:v>
                      </c:pt>
                      <c:pt idx="3">
                        <c:v>0</c:v>
                      </c:pt>
                      <c:pt idx="4">
                        <c:v>0</c:v>
                      </c:pt>
                      <c:pt idx="5">
                        <c:v>0</c:v>
                      </c:pt>
                    </c:numCache>
                  </c:numRef>
                </c:val>
              </c15:ser>
            </c15:filteredRadarSeries>
            <c15:filteredRadarSeries>
              <c15:ser>
                <c:idx val="2"/>
                <c:order val="2"/>
                <c:tx>
                  <c:strRef>
                    <c:extLst xmlns:c15="http://schemas.microsoft.com/office/drawing/2012/chart">
                      <c:ext xmlns:c15="http://schemas.microsoft.com/office/drawing/2012/chart" uri="{02D57815-91ED-43cb-92C2-25804820EDAC}">
                        <c15:formulaRef>
                          <c15:sqref>'Tabela de Avaliação Kano'!$B$6</c15:sqref>
                        </c15:formulaRef>
                      </c:ext>
                    </c:extLst>
                    <c:strCache>
                      <c:ptCount val="1"/>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lang="pt-BR" sz="2400" b="0" i="0" u="none" strike="noStrike" kern="1200" baseline="0">
                          <a:solidFill>
                            <a:schemeClr val="bg2"/>
                          </a:solidFill>
                          <a:latin typeface="Lato Black" panose="020F0502020204030203" pitchFamily="34" charset="77"/>
                          <a:ea typeface="Lato Black" panose="020F0502020204030203" pitchFamily="34" charset="77"/>
                          <a:cs typeface="Arial Narrow" charset="0"/>
                        </a:defRPr>
                      </a:pPr>
                      <a:endParaRPr lang="pt-BR"/>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extLst xmlns:c15="http://schemas.microsoft.com/office/drawing/2012/chart">
                      <c:ext xmlns:c15="http://schemas.microsoft.com/office/drawing/2012/chart" uri="{02D57815-91ED-43cb-92C2-25804820EDAC}">
                        <c15:formulaRef>
                          <c15:sqref>'Tabela de Avaliação Kano'!$D$3:$I$3</c15:sqref>
                        </c15:formulaRef>
                      </c:ext>
                    </c:extLst>
                    <c:strCache>
                      <c:ptCount val="6"/>
                      <c:pt idx="0">
                        <c:v>Obrigatório</c:v>
                      </c:pt>
                      <c:pt idx="1">
                        <c:v>Linear</c:v>
                      </c:pt>
                      <c:pt idx="2">
                        <c:v>Empolgante</c:v>
                      </c:pt>
                      <c:pt idx="3">
                        <c:v>Questionável</c:v>
                      </c:pt>
                      <c:pt idx="4">
                        <c:v>Contrário</c:v>
                      </c:pt>
                      <c:pt idx="5">
                        <c:v>Indiferente</c:v>
                      </c:pt>
                    </c:strCache>
                  </c:strRef>
                </c:cat>
                <c:val>
                  <c:numRef>
                    <c:extLst xmlns:c15="http://schemas.microsoft.com/office/drawing/2012/chart">
                      <c:ext xmlns:c15="http://schemas.microsoft.com/office/drawing/2012/chart" uri="{02D57815-91ED-43cb-92C2-25804820EDAC}">
                        <c15:formulaRef>
                          <c15:sqref>'Tabela de Avaliação Kano'!$D$6:$I$6</c15:sqref>
                        </c15:formulaRef>
                      </c:ext>
                    </c:extLst>
                    <c:numCache>
                      <c:formatCode>General</c:formatCode>
                      <c:ptCount val="6"/>
                      <c:pt idx="0">
                        <c:v>0</c:v>
                      </c:pt>
                      <c:pt idx="1">
                        <c:v>0</c:v>
                      </c:pt>
                      <c:pt idx="2">
                        <c:v>0</c:v>
                      </c:pt>
                      <c:pt idx="3">
                        <c:v>0</c:v>
                      </c:pt>
                      <c:pt idx="4">
                        <c:v>0</c:v>
                      </c:pt>
                      <c:pt idx="5">
                        <c:v>0</c:v>
                      </c:pt>
                    </c:numCache>
                  </c:numRef>
                </c:val>
              </c15:ser>
            </c15:filteredRadarSeries>
            <c15:filteredRadarSeries>
              <c15:ser>
                <c:idx val="3"/>
                <c:order val="3"/>
                <c:tx>
                  <c:strRef>
                    <c:extLst xmlns:c15="http://schemas.microsoft.com/office/drawing/2012/chart">
                      <c:ext xmlns:c15="http://schemas.microsoft.com/office/drawing/2012/chart" uri="{02D57815-91ED-43cb-92C2-25804820EDAC}">
                        <c15:formulaRef>
                          <c15:sqref>'Tabela de Avaliação Kano'!$B$7</c15:sqref>
                        </c15:formulaRef>
                      </c:ext>
                    </c:extLst>
                    <c:strCache>
                      <c:ptCount val="1"/>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lang="pt-BR" sz="2400" b="0" i="0" u="none" strike="noStrike" kern="1200" baseline="0">
                          <a:solidFill>
                            <a:schemeClr val="bg2"/>
                          </a:solidFill>
                          <a:latin typeface="Lato Black" panose="020F0502020204030203" pitchFamily="34" charset="77"/>
                          <a:ea typeface="Lato Black" panose="020F0502020204030203" pitchFamily="34" charset="77"/>
                          <a:cs typeface="Arial Narrow" charset="0"/>
                        </a:defRPr>
                      </a:pPr>
                      <a:endParaRPr lang="pt-BR"/>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extLst xmlns:c15="http://schemas.microsoft.com/office/drawing/2012/chart">
                      <c:ext xmlns:c15="http://schemas.microsoft.com/office/drawing/2012/chart" uri="{02D57815-91ED-43cb-92C2-25804820EDAC}">
                        <c15:formulaRef>
                          <c15:sqref>'Tabela de Avaliação Kano'!$D$3:$I$3</c15:sqref>
                        </c15:formulaRef>
                      </c:ext>
                    </c:extLst>
                    <c:strCache>
                      <c:ptCount val="6"/>
                      <c:pt idx="0">
                        <c:v>Obrigatório</c:v>
                      </c:pt>
                      <c:pt idx="1">
                        <c:v>Linear</c:v>
                      </c:pt>
                      <c:pt idx="2">
                        <c:v>Empolgante</c:v>
                      </c:pt>
                      <c:pt idx="3">
                        <c:v>Questionável</c:v>
                      </c:pt>
                      <c:pt idx="4">
                        <c:v>Contrário</c:v>
                      </c:pt>
                      <c:pt idx="5">
                        <c:v>Indiferente</c:v>
                      </c:pt>
                    </c:strCache>
                  </c:strRef>
                </c:cat>
                <c:val>
                  <c:numRef>
                    <c:extLst xmlns:c15="http://schemas.microsoft.com/office/drawing/2012/chart">
                      <c:ext xmlns:c15="http://schemas.microsoft.com/office/drawing/2012/chart" uri="{02D57815-91ED-43cb-92C2-25804820EDAC}">
                        <c15:formulaRef>
                          <c15:sqref>'Tabela de Avaliação Kano'!$D$7:$I$7</c15:sqref>
                        </c15:formulaRef>
                      </c:ext>
                    </c:extLst>
                    <c:numCache>
                      <c:formatCode>General</c:formatCode>
                      <c:ptCount val="6"/>
                      <c:pt idx="0">
                        <c:v>0</c:v>
                      </c:pt>
                      <c:pt idx="1">
                        <c:v>0</c:v>
                      </c:pt>
                      <c:pt idx="2">
                        <c:v>0</c:v>
                      </c:pt>
                      <c:pt idx="3">
                        <c:v>0</c:v>
                      </c:pt>
                      <c:pt idx="4">
                        <c:v>0</c:v>
                      </c:pt>
                      <c:pt idx="5">
                        <c:v>0</c:v>
                      </c:pt>
                    </c:numCache>
                  </c:numRef>
                </c:val>
              </c15:ser>
            </c15:filteredRadarSeries>
            <c15:filteredRadarSeries>
              <c15:ser>
                <c:idx val="4"/>
                <c:order val="4"/>
                <c:tx>
                  <c:strRef>
                    <c:extLst xmlns:c15="http://schemas.microsoft.com/office/drawing/2012/chart">
                      <c:ext xmlns:c15="http://schemas.microsoft.com/office/drawing/2012/chart" uri="{02D57815-91ED-43cb-92C2-25804820EDAC}">
                        <c15:formulaRef>
                          <c15:sqref>'Tabela de Avaliação Kano'!$B$8</c15:sqref>
                        </c15:formulaRef>
                      </c:ext>
                    </c:extLst>
                    <c:strCache>
                      <c:ptCount val="1"/>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lang="pt-BR" sz="2400" b="0" i="0" u="none" strike="noStrike" kern="1200" baseline="0">
                          <a:solidFill>
                            <a:schemeClr val="bg2"/>
                          </a:solidFill>
                          <a:latin typeface="Lato Black" panose="020F0502020204030203" pitchFamily="34" charset="77"/>
                          <a:ea typeface="Lato Black" panose="020F0502020204030203" pitchFamily="34" charset="77"/>
                          <a:cs typeface="Arial Narrow" charset="0"/>
                        </a:defRPr>
                      </a:pPr>
                      <a:endParaRPr lang="pt-BR"/>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extLst xmlns:c15="http://schemas.microsoft.com/office/drawing/2012/chart">
                      <c:ext xmlns:c15="http://schemas.microsoft.com/office/drawing/2012/chart" uri="{02D57815-91ED-43cb-92C2-25804820EDAC}">
                        <c15:formulaRef>
                          <c15:sqref>'Tabela de Avaliação Kano'!$D$3:$I$3</c15:sqref>
                        </c15:formulaRef>
                      </c:ext>
                    </c:extLst>
                    <c:strCache>
                      <c:ptCount val="6"/>
                      <c:pt idx="0">
                        <c:v>Obrigatório</c:v>
                      </c:pt>
                      <c:pt idx="1">
                        <c:v>Linear</c:v>
                      </c:pt>
                      <c:pt idx="2">
                        <c:v>Empolgante</c:v>
                      </c:pt>
                      <c:pt idx="3">
                        <c:v>Questionável</c:v>
                      </c:pt>
                      <c:pt idx="4">
                        <c:v>Contrário</c:v>
                      </c:pt>
                      <c:pt idx="5">
                        <c:v>Indiferente</c:v>
                      </c:pt>
                    </c:strCache>
                  </c:strRef>
                </c:cat>
                <c:val>
                  <c:numRef>
                    <c:extLst xmlns:c15="http://schemas.microsoft.com/office/drawing/2012/chart">
                      <c:ext xmlns:c15="http://schemas.microsoft.com/office/drawing/2012/chart" uri="{02D57815-91ED-43cb-92C2-25804820EDAC}">
                        <c15:formulaRef>
                          <c15:sqref>'Tabela de Avaliação Kano'!$D$8:$I$8</c15:sqref>
                        </c15:formulaRef>
                      </c:ext>
                    </c:extLst>
                    <c:numCache>
                      <c:formatCode>General</c:formatCode>
                      <c:ptCount val="6"/>
                      <c:pt idx="0">
                        <c:v>0</c:v>
                      </c:pt>
                      <c:pt idx="1">
                        <c:v>0</c:v>
                      </c:pt>
                      <c:pt idx="2">
                        <c:v>0</c:v>
                      </c:pt>
                      <c:pt idx="3">
                        <c:v>0</c:v>
                      </c:pt>
                      <c:pt idx="4">
                        <c:v>0</c:v>
                      </c:pt>
                      <c:pt idx="5">
                        <c:v>0</c:v>
                      </c:pt>
                    </c:numCache>
                  </c:numRef>
                </c:val>
              </c15:ser>
            </c15:filteredRadarSeries>
            <c15:filteredRadarSeries>
              <c15:ser>
                <c:idx val="5"/>
                <c:order val="5"/>
                <c:tx>
                  <c:strRef>
                    <c:extLst xmlns:c15="http://schemas.microsoft.com/office/drawing/2012/chart">
                      <c:ext xmlns:c15="http://schemas.microsoft.com/office/drawing/2012/chart" uri="{02D57815-91ED-43cb-92C2-25804820EDAC}">
                        <c15:formulaRef>
                          <c15:sqref>'Tabela de Avaliação Kano'!$B$9</c15:sqref>
                        </c15:formulaRef>
                      </c:ext>
                    </c:extLst>
                    <c:strCache>
                      <c:ptCount val="1"/>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lang="pt-BR" sz="2400" b="0" i="0" u="none" strike="noStrike" kern="1200" baseline="0">
                          <a:solidFill>
                            <a:schemeClr val="bg2"/>
                          </a:solidFill>
                          <a:latin typeface="Lato Black" panose="020F0502020204030203" pitchFamily="34" charset="77"/>
                          <a:ea typeface="Lato Black" panose="020F0502020204030203" pitchFamily="34" charset="77"/>
                          <a:cs typeface="Arial Narrow" charset="0"/>
                        </a:defRPr>
                      </a:pPr>
                      <a:endParaRPr lang="pt-BR"/>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extLst xmlns:c15="http://schemas.microsoft.com/office/drawing/2012/chart">
                      <c:ext xmlns:c15="http://schemas.microsoft.com/office/drawing/2012/chart" uri="{02D57815-91ED-43cb-92C2-25804820EDAC}">
                        <c15:formulaRef>
                          <c15:sqref>'Tabela de Avaliação Kano'!$D$3:$I$3</c15:sqref>
                        </c15:formulaRef>
                      </c:ext>
                    </c:extLst>
                    <c:strCache>
                      <c:ptCount val="6"/>
                      <c:pt idx="0">
                        <c:v>Obrigatório</c:v>
                      </c:pt>
                      <c:pt idx="1">
                        <c:v>Linear</c:v>
                      </c:pt>
                      <c:pt idx="2">
                        <c:v>Empolgante</c:v>
                      </c:pt>
                      <c:pt idx="3">
                        <c:v>Questionável</c:v>
                      </c:pt>
                      <c:pt idx="4">
                        <c:v>Contrário</c:v>
                      </c:pt>
                      <c:pt idx="5">
                        <c:v>Indiferente</c:v>
                      </c:pt>
                    </c:strCache>
                  </c:strRef>
                </c:cat>
                <c:val>
                  <c:numRef>
                    <c:extLst xmlns:c15="http://schemas.microsoft.com/office/drawing/2012/chart">
                      <c:ext xmlns:c15="http://schemas.microsoft.com/office/drawing/2012/chart" uri="{02D57815-91ED-43cb-92C2-25804820EDAC}">
                        <c15:formulaRef>
                          <c15:sqref>'Tabela de Avaliação Kano'!$D$9:$I$9</c15:sqref>
                        </c15:formulaRef>
                      </c:ext>
                    </c:extLst>
                    <c:numCache>
                      <c:formatCode>General</c:formatCode>
                      <c:ptCount val="6"/>
                      <c:pt idx="0">
                        <c:v>0</c:v>
                      </c:pt>
                      <c:pt idx="1">
                        <c:v>0</c:v>
                      </c:pt>
                      <c:pt idx="2">
                        <c:v>0</c:v>
                      </c:pt>
                      <c:pt idx="3">
                        <c:v>0</c:v>
                      </c:pt>
                      <c:pt idx="4">
                        <c:v>0</c:v>
                      </c:pt>
                      <c:pt idx="5">
                        <c:v>0</c:v>
                      </c:pt>
                    </c:numCache>
                  </c:numRef>
                </c:val>
              </c15:ser>
            </c15:filteredRadarSeries>
            <c15:filteredRadarSeries>
              <c15:ser>
                <c:idx val="6"/>
                <c:order val="6"/>
                <c:tx>
                  <c:strRef>
                    <c:extLst xmlns:c15="http://schemas.microsoft.com/office/drawing/2012/chart">
                      <c:ext xmlns:c15="http://schemas.microsoft.com/office/drawing/2012/chart" uri="{02D57815-91ED-43cb-92C2-25804820EDAC}">
                        <c15:formulaRef>
                          <c15:sqref>'Tabela de Avaliação Kano'!$B$10</c15:sqref>
                        </c15:formulaRef>
                      </c:ext>
                    </c:extLst>
                    <c:strCache>
                      <c:ptCount val="1"/>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lang="pt-BR" sz="2400" b="0" i="0" u="none" strike="noStrike" kern="1200" baseline="0">
                          <a:solidFill>
                            <a:schemeClr val="bg2"/>
                          </a:solidFill>
                          <a:latin typeface="Lato Black" panose="020F0502020204030203" pitchFamily="34" charset="77"/>
                          <a:ea typeface="Lato Black" panose="020F0502020204030203" pitchFamily="34" charset="77"/>
                          <a:cs typeface="Arial Narrow" charset="0"/>
                        </a:defRPr>
                      </a:pPr>
                      <a:endParaRPr lang="pt-BR"/>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extLst xmlns:c15="http://schemas.microsoft.com/office/drawing/2012/chart">
                      <c:ext xmlns:c15="http://schemas.microsoft.com/office/drawing/2012/chart" uri="{02D57815-91ED-43cb-92C2-25804820EDAC}">
                        <c15:formulaRef>
                          <c15:sqref>'Tabela de Avaliação Kano'!$D$3:$I$3</c15:sqref>
                        </c15:formulaRef>
                      </c:ext>
                    </c:extLst>
                    <c:strCache>
                      <c:ptCount val="6"/>
                      <c:pt idx="0">
                        <c:v>Obrigatório</c:v>
                      </c:pt>
                      <c:pt idx="1">
                        <c:v>Linear</c:v>
                      </c:pt>
                      <c:pt idx="2">
                        <c:v>Empolgante</c:v>
                      </c:pt>
                      <c:pt idx="3">
                        <c:v>Questionável</c:v>
                      </c:pt>
                      <c:pt idx="4">
                        <c:v>Contrário</c:v>
                      </c:pt>
                      <c:pt idx="5">
                        <c:v>Indiferente</c:v>
                      </c:pt>
                    </c:strCache>
                  </c:strRef>
                </c:cat>
                <c:val>
                  <c:numRef>
                    <c:extLst xmlns:c15="http://schemas.microsoft.com/office/drawing/2012/chart">
                      <c:ext xmlns:c15="http://schemas.microsoft.com/office/drawing/2012/chart" uri="{02D57815-91ED-43cb-92C2-25804820EDAC}">
                        <c15:formulaRef>
                          <c15:sqref>'Tabela de Avaliação Kano'!$D$10:$I$10</c15:sqref>
                        </c15:formulaRef>
                      </c:ext>
                    </c:extLst>
                    <c:numCache>
                      <c:formatCode>General</c:formatCode>
                      <c:ptCount val="6"/>
                      <c:pt idx="0">
                        <c:v>0</c:v>
                      </c:pt>
                      <c:pt idx="1">
                        <c:v>0</c:v>
                      </c:pt>
                      <c:pt idx="2">
                        <c:v>0</c:v>
                      </c:pt>
                      <c:pt idx="3">
                        <c:v>0</c:v>
                      </c:pt>
                      <c:pt idx="4">
                        <c:v>0</c:v>
                      </c:pt>
                      <c:pt idx="5">
                        <c:v>0</c:v>
                      </c:pt>
                    </c:numCache>
                  </c:numRef>
                </c:val>
              </c15:ser>
            </c15:filteredRadarSeries>
            <c15:filteredRadarSeries>
              <c15:ser>
                <c:idx val="7"/>
                <c:order val="7"/>
                <c:tx>
                  <c:strRef>
                    <c:extLst xmlns:c15="http://schemas.microsoft.com/office/drawing/2012/chart">
                      <c:ext xmlns:c15="http://schemas.microsoft.com/office/drawing/2012/chart" uri="{02D57815-91ED-43cb-92C2-25804820EDAC}">
                        <c15:formulaRef>
                          <c15:sqref>'Tabela de Avaliação Kano'!$B$11</c15:sqref>
                        </c15:formulaRef>
                      </c:ext>
                    </c:extLst>
                    <c:strCache>
                      <c:ptCount val="1"/>
                    </c:strCache>
                  </c:strRef>
                </c:tx>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lang="pt-BR" sz="2400" b="0" i="0" u="none" strike="noStrike" kern="1200" baseline="0">
                          <a:solidFill>
                            <a:schemeClr val="bg2"/>
                          </a:solidFill>
                          <a:latin typeface="Lato Black" panose="020F0502020204030203" pitchFamily="34" charset="77"/>
                          <a:ea typeface="Lato Black" panose="020F0502020204030203" pitchFamily="34" charset="77"/>
                          <a:cs typeface="Arial Narrow" charset="0"/>
                        </a:defRPr>
                      </a:pPr>
                      <a:endParaRPr lang="pt-BR"/>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extLst xmlns:c15="http://schemas.microsoft.com/office/drawing/2012/chart">
                      <c:ext xmlns:c15="http://schemas.microsoft.com/office/drawing/2012/chart" uri="{02D57815-91ED-43cb-92C2-25804820EDAC}">
                        <c15:formulaRef>
                          <c15:sqref>'Tabela de Avaliação Kano'!$D$3:$I$3</c15:sqref>
                        </c15:formulaRef>
                      </c:ext>
                    </c:extLst>
                    <c:strCache>
                      <c:ptCount val="6"/>
                      <c:pt idx="0">
                        <c:v>Obrigatório</c:v>
                      </c:pt>
                      <c:pt idx="1">
                        <c:v>Linear</c:v>
                      </c:pt>
                      <c:pt idx="2">
                        <c:v>Empolgante</c:v>
                      </c:pt>
                      <c:pt idx="3">
                        <c:v>Questionável</c:v>
                      </c:pt>
                      <c:pt idx="4">
                        <c:v>Contrário</c:v>
                      </c:pt>
                      <c:pt idx="5">
                        <c:v>Indiferente</c:v>
                      </c:pt>
                    </c:strCache>
                  </c:strRef>
                </c:cat>
                <c:val>
                  <c:numRef>
                    <c:extLst xmlns:c15="http://schemas.microsoft.com/office/drawing/2012/chart">
                      <c:ext xmlns:c15="http://schemas.microsoft.com/office/drawing/2012/chart" uri="{02D57815-91ED-43cb-92C2-25804820EDAC}">
                        <c15:formulaRef>
                          <c15:sqref>'Tabela de Avaliação Kano'!$D$11:$I$11</c15:sqref>
                        </c15:formulaRef>
                      </c:ext>
                    </c:extLst>
                    <c:numCache>
                      <c:formatCode>General</c:formatCode>
                      <c:ptCount val="6"/>
                      <c:pt idx="0">
                        <c:v>0</c:v>
                      </c:pt>
                      <c:pt idx="1">
                        <c:v>0</c:v>
                      </c:pt>
                      <c:pt idx="2">
                        <c:v>0</c:v>
                      </c:pt>
                      <c:pt idx="3">
                        <c:v>0</c:v>
                      </c:pt>
                      <c:pt idx="4">
                        <c:v>0</c:v>
                      </c:pt>
                      <c:pt idx="5">
                        <c:v>0</c:v>
                      </c:pt>
                    </c:numCache>
                  </c:numRef>
                </c:val>
              </c15:ser>
            </c15:filteredRadarSeries>
            <c15:filteredRadarSeries>
              <c15:ser>
                <c:idx val="8"/>
                <c:order val="8"/>
                <c:tx>
                  <c:strRef>
                    <c:extLst xmlns:c15="http://schemas.microsoft.com/office/drawing/2012/chart">
                      <c:ext xmlns:c15="http://schemas.microsoft.com/office/drawing/2012/chart" uri="{02D57815-91ED-43cb-92C2-25804820EDAC}">
                        <c15:formulaRef>
                          <c15:sqref>'Tabela de Avaliação Kano'!$B$12</c15:sqref>
                        </c15:formulaRef>
                      </c:ext>
                    </c:extLst>
                    <c:strCache>
                      <c:ptCount val="1"/>
                    </c:strCache>
                  </c:strRef>
                </c:tx>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lang="pt-BR" sz="2400" b="0" i="0" u="none" strike="noStrike" kern="1200" baseline="0">
                          <a:solidFill>
                            <a:schemeClr val="bg2"/>
                          </a:solidFill>
                          <a:latin typeface="Lato Black" panose="020F0502020204030203" pitchFamily="34" charset="77"/>
                          <a:ea typeface="Lato Black" panose="020F0502020204030203" pitchFamily="34" charset="77"/>
                          <a:cs typeface="Arial Narrow" charset="0"/>
                        </a:defRPr>
                      </a:pPr>
                      <a:endParaRPr lang="pt-BR"/>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extLst xmlns:c15="http://schemas.microsoft.com/office/drawing/2012/chart">
                      <c:ext xmlns:c15="http://schemas.microsoft.com/office/drawing/2012/chart" uri="{02D57815-91ED-43cb-92C2-25804820EDAC}">
                        <c15:formulaRef>
                          <c15:sqref>'Tabela de Avaliação Kano'!$D$3:$I$3</c15:sqref>
                        </c15:formulaRef>
                      </c:ext>
                    </c:extLst>
                    <c:strCache>
                      <c:ptCount val="6"/>
                      <c:pt idx="0">
                        <c:v>Obrigatório</c:v>
                      </c:pt>
                      <c:pt idx="1">
                        <c:v>Linear</c:v>
                      </c:pt>
                      <c:pt idx="2">
                        <c:v>Empolgante</c:v>
                      </c:pt>
                      <c:pt idx="3">
                        <c:v>Questionável</c:v>
                      </c:pt>
                      <c:pt idx="4">
                        <c:v>Contrário</c:v>
                      </c:pt>
                      <c:pt idx="5">
                        <c:v>Indiferente</c:v>
                      </c:pt>
                    </c:strCache>
                  </c:strRef>
                </c:cat>
                <c:val>
                  <c:numRef>
                    <c:extLst xmlns:c15="http://schemas.microsoft.com/office/drawing/2012/chart">
                      <c:ext xmlns:c15="http://schemas.microsoft.com/office/drawing/2012/chart" uri="{02D57815-91ED-43cb-92C2-25804820EDAC}">
                        <c15:formulaRef>
                          <c15:sqref>'Tabela de Avaliação Kano'!$D$12:$I$12</c15:sqref>
                        </c15:formulaRef>
                      </c:ext>
                    </c:extLst>
                    <c:numCache>
                      <c:formatCode>General</c:formatCode>
                      <c:ptCount val="6"/>
                      <c:pt idx="0">
                        <c:v>0</c:v>
                      </c:pt>
                      <c:pt idx="1">
                        <c:v>0</c:v>
                      </c:pt>
                      <c:pt idx="2">
                        <c:v>0</c:v>
                      </c:pt>
                      <c:pt idx="3">
                        <c:v>0</c:v>
                      </c:pt>
                      <c:pt idx="4">
                        <c:v>0</c:v>
                      </c:pt>
                      <c:pt idx="5">
                        <c:v>0</c:v>
                      </c:pt>
                    </c:numCache>
                  </c:numRef>
                </c:val>
              </c15:ser>
            </c15:filteredRadarSeries>
            <c15:filteredRadarSeries>
              <c15:ser>
                <c:idx val="9"/>
                <c:order val="9"/>
                <c:tx>
                  <c:strRef>
                    <c:extLst xmlns:c15="http://schemas.microsoft.com/office/drawing/2012/chart">
                      <c:ext xmlns:c15="http://schemas.microsoft.com/office/drawing/2012/chart" uri="{02D57815-91ED-43cb-92C2-25804820EDAC}">
                        <c15:formulaRef>
                          <c15:sqref>'Tabela de Avaliação Kano'!$B$13</c15:sqref>
                        </c15:formulaRef>
                      </c:ext>
                    </c:extLst>
                    <c:strCache>
                      <c:ptCount val="1"/>
                    </c:strCache>
                  </c:strRef>
                </c:tx>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lang="pt-BR" sz="2400" b="0" i="0" u="none" strike="noStrike" kern="1200" baseline="0">
                          <a:solidFill>
                            <a:schemeClr val="bg2"/>
                          </a:solidFill>
                          <a:latin typeface="Lato Black" panose="020F0502020204030203" pitchFamily="34" charset="77"/>
                          <a:ea typeface="Lato Black" panose="020F0502020204030203" pitchFamily="34" charset="77"/>
                          <a:cs typeface="Arial Narrow" charset="0"/>
                        </a:defRPr>
                      </a:pPr>
                      <a:endParaRPr lang="pt-BR"/>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extLst xmlns:c15="http://schemas.microsoft.com/office/drawing/2012/chart">
                      <c:ext xmlns:c15="http://schemas.microsoft.com/office/drawing/2012/chart" uri="{02D57815-91ED-43cb-92C2-25804820EDAC}">
                        <c15:formulaRef>
                          <c15:sqref>'Tabela de Avaliação Kano'!$D$3:$I$3</c15:sqref>
                        </c15:formulaRef>
                      </c:ext>
                    </c:extLst>
                    <c:strCache>
                      <c:ptCount val="6"/>
                      <c:pt idx="0">
                        <c:v>Obrigatório</c:v>
                      </c:pt>
                      <c:pt idx="1">
                        <c:v>Linear</c:v>
                      </c:pt>
                      <c:pt idx="2">
                        <c:v>Empolgante</c:v>
                      </c:pt>
                      <c:pt idx="3">
                        <c:v>Questionável</c:v>
                      </c:pt>
                      <c:pt idx="4">
                        <c:v>Contrário</c:v>
                      </c:pt>
                      <c:pt idx="5">
                        <c:v>Indiferente</c:v>
                      </c:pt>
                    </c:strCache>
                  </c:strRef>
                </c:cat>
                <c:val>
                  <c:numRef>
                    <c:extLst xmlns:c15="http://schemas.microsoft.com/office/drawing/2012/chart">
                      <c:ext xmlns:c15="http://schemas.microsoft.com/office/drawing/2012/chart" uri="{02D57815-91ED-43cb-92C2-25804820EDAC}">
                        <c15:formulaRef>
                          <c15:sqref>'Tabela de Avaliação Kano'!$D$13:$I$13</c15:sqref>
                        </c15:formulaRef>
                      </c:ext>
                    </c:extLst>
                    <c:numCache>
                      <c:formatCode>General</c:formatCode>
                      <c:ptCount val="6"/>
                      <c:pt idx="0">
                        <c:v>0</c:v>
                      </c:pt>
                      <c:pt idx="1">
                        <c:v>0</c:v>
                      </c:pt>
                      <c:pt idx="2">
                        <c:v>0</c:v>
                      </c:pt>
                      <c:pt idx="3">
                        <c:v>0</c:v>
                      </c:pt>
                      <c:pt idx="4">
                        <c:v>0</c:v>
                      </c:pt>
                      <c:pt idx="5">
                        <c:v>0</c:v>
                      </c:pt>
                    </c:numCache>
                  </c:numRef>
                </c:val>
              </c15:ser>
            </c15:filteredRadarSeries>
          </c:ext>
        </c:extLst>
      </c:radarChart>
      <c:catAx>
        <c:axId val="-1019435168"/>
        <c:scaling>
          <c:orientation val="minMax"/>
        </c:scaling>
        <c:delete val="0"/>
        <c:axPos val="b"/>
        <c:numFmt formatCode="General" sourceLinked="1"/>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lang="pt-BR" sz="2000" b="0" i="0" u="none" strike="noStrike" kern="1200" baseline="0">
                <a:solidFill>
                  <a:schemeClr val="bg1"/>
                </a:solidFill>
                <a:latin typeface="Lato" panose="020B0604020202020204" charset="0"/>
                <a:ea typeface="Lato Black" panose="020F0502020204030203" pitchFamily="34" charset="77"/>
                <a:cs typeface="Arial Narrow" charset="0"/>
              </a:defRPr>
            </a:pPr>
            <a:endParaRPr lang="pt-BR"/>
          </a:p>
        </c:txPr>
        <c:crossAx val="-1019441152"/>
        <c:crosses val="autoZero"/>
        <c:auto val="1"/>
        <c:lblAlgn val="ctr"/>
        <c:lblOffset val="100"/>
        <c:noMultiLvlLbl val="0"/>
      </c:catAx>
      <c:valAx>
        <c:axId val="-1019441152"/>
        <c:scaling>
          <c:orientation val="minMax"/>
        </c:scaling>
        <c:delete val="1"/>
        <c:axPos val="l"/>
        <c:majorGridlines>
          <c:spPr>
            <a:ln w="9525" cap="flat" cmpd="sng" algn="ctr">
              <a:solidFill>
                <a:schemeClr val="tx1"/>
              </a:solidFill>
              <a:round/>
            </a:ln>
            <a:effectLst/>
          </c:spPr>
        </c:majorGridlines>
        <c:numFmt formatCode="General" sourceLinked="1"/>
        <c:majorTickMark val="none"/>
        <c:minorTickMark val="none"/>
        <c:tickLblPos val="nextTo"/>
        <c:crossAx val="-1019435168"/>
        <c:crosses val="autoZero"/>
        <c:crossBetween val="between"/>
      </c:valAx>
      <c:spPr>
        <a:noFill/>
        <a:ln>
          <a:noFill/>
        </a:ln>
        <a:effectLst/>
      </c:spPr>
    </c:plotArea>
    <c:legend>
      <c:legendPos val="t"/>
      <c:layout>
        <c:manualLayout>
          <c:xMode val="edge"/>
          <c:yMode val="edge"/>
          <c:x val="2.3206970078690815E-2"/>
          <c:y val="0.92278864673269878"/>
          <c:w val="0.24457765914780832"/>
          <c:h val="5.7072957857428532E-2"/>
        </c:manualLayout>
      </c:layout>
      <c:overlay val="0"/>
      <c:spPr>
        <a:noFill/>
        <a:ln>
          <a:noFill/>
        </a:ln>
        <a:effectLst/>
      </c:spPr>
      <c:txPr>
        <a:bodyPr rot="0" spcFirstLastPara="1" vertOverflow="ellipsis" vert="horz" wrap="square" anchor="ctr" anchorCtr="1"/>
        <a:lstStyle/>
        <a:p>
          <a:pPr>
            <a:defRPr lang="pt-BR" sz="2400" b="0" i="0" u="none" strike="noStrike" kern="1200" baseline="0">
              <a:solidFill>
                <a:schemeClr val="bg1"/>
              </a:solidFill>
              <a:latin typeface="Lato Black" panose="020F0502020204030203" pitchFamily="34" charset="77"/>
              <a:ea typeface="Lato Black" panose="020F0502020204030203" pitchFamily="34" charset="77"/>
              <a:cs typeface="Arial Narrow" charset="0"/>
            </a:defRPr>
          </a:pPr>
          <a:endParaRPr lang="pt-BR"/>
        </a:p>
      </c:txPr>
    </c:legend>
    <c:plotVisOnly val="1"/>
    <c:dispBlanksAs val="gap"/>
    <c:showDLblsOverMax val="0"/>
  </c:chart>
  <c:spPr>
    <a:solidFill>
      <a:schemeClr val="accent6"/>
    </a:solidFill>
    <a:ln>
      <a:solidFill>
        <a:schemeClr val="bg2"/>
      </a:solidFill>
    </a:ln>
    <a:effectLst/>
  </c:spPr>
  <c:txPr>
    <a:bodyPr/>
    <a:lstStyle/>
    <a:p>
      <a:pPr>
        <a:defRPr lang="pt-BR" sz="2400" b="0" i="0" kern="1200" baseline="0">
          <a:solidFill>
            <a:schemeClr val="bg2"/>
          </a:solidFill>
          <a:latin typeface="Lato Black" panose="020F0502020204030203" pitchFamily="34" charset="77"/>
          <a:ea typeface="Lato Black" panose="020F0502020204030203" pitchFamily="34" charset="77"/>
          <a:cs typeface="Arial Narrow" charset="0"/>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1">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2B1A83-C0FB-AE4A-BF31-03FE2D1F7F62}" type="datetimeFigureOut">
              <a:t>23/08/2018</a:t>
            </a:fld>
            <a:endParaRPr lang="pt-B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1872F7-59CA-CD43-8FE5-77209F9DEF8B}" type="slidenum">
              <a:t>‹nº›</a:t>
            </a:fld>
            <a:endParaRPr lang="pt-BR"/>
          </a:p>
        </p:txBody>
      </p:sp>
    </p:spTree>
    <p:extLst>
      <p:ext uri="{BB962C8B-B14F-4D97-AF65-F5344CB8AC3E}">
        <p14:creationId xmlns:p14="http://schemas.microsoft.com/office/powerpoint/2010/main" val="10252023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6DF90-0EDF-9541-B214-FA055FBBEF5F}" type="datetimeFigureOut">
              <a:t>23/08/2018</a:t>
            </a:fld>
            <a:endParaRPr lang="pt-BR"/>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4F141-BCD2-1644-B852-0FE7DA1B8202}" type="slidenum">
              <a:t>‹nº›</a:t>
            </a:fld>
            <a:endParaRPr lang="pt-BR"/>
          </a:p>
        </p:txBody>
      </p:sp>
    </p:spTree>
    <p:extLst>
      <p:ext uri="{BB962C8B-B14F-4D97-AF65-F5344CB8AC3E}">
        <p14:creationId xmlns:p14="http://schemas.microsoft.com/office/powerpoint/2010/main" val="59651664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Rodapé 3"/>
          <p:cNvSpPr>
            <a:spLocks noGrp="1"/>
          </p:cNvSpPr>
          <p:nvPr>
            <p:ph type="ftr" sz="quarter" idx="10"/>
          </p:nvPr>
        </p:nvSpPr>
        <p:spPr/>
        <p:txBody>
          <a:bodyPr/>
          <a:lstStyle/>
          <a:p>
            <a:endParaRPr lang="pt-BR"/>
          </a:p>
        </p:txBody>
      </p:sp>
      <p:sp>
        <p:nvSpPr>
          <p:cNvPr id="5" name="Espaço Reservado para Número de Slide 4"/>
          <p:cNvSpPr>
            <a:spLocks noGrp="1"/>
          </p:cNvSpPr>
          <p:nvPr>
            <p:ph type="sldNum" sz="quarter" idx="11"/>
          </p:nvPr>
        </p:nvSpPr>
        <p:spPr/>
        <p:txBody>
          <a:bodyPr/>
          <a:lstStyle/>
          <a:p>
            <a:fld id="{5B84F141-BCD2-1644-B852-0FE7DA1B8202}" type="slidenum">
              <a:rPr lang="pt-BR" smtClean="0"/>
              <a:t>4</a:t>
            </a:fld>
            <a:endParaRPr lang="pt-BR"/>
          </a:p>
        </p:txBody>
      </p:sp>
    </p:spTree>
    <p:extLst>
      <p:ext uri="{BB962C8B-B14F-4D97-AF65-F5344CB8AC3E}">
        <p14:creationId xmlns:p14="http://schemas.microsoft.com/office/powerpoint/2010/main" val="316570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8.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emf"/><Relationship Id="rId7" Type="http://schemas.microsoft.com/office/2007/relationships/hdphoto" Target="../media/hdphoto2.wdp"/><Relationship Id="rId2" Type="http://schemas.openxmlformats.org/officeDocument/2006/relationships/image" Target="../media/image17.jpg"/><Relationship Id="rId1" Type="http://schemas.openxmlformats.org/officeDocument/2006/relationships/slideMaster" Target="../slideMasters/slideMaster11.xml"/><Relationship Id="rId6" Type="http://schemas.openxmlformats.org/officeDocument/2006/relationships/image" Target="../media/image20.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3.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7373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údos_TEXTO_4">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9F937FE-F966-5F45-8A91-BDA101AE08D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a16="http://schemas.microsoft.com/office/drawing/2014/main" xmlns="" id="{695BD98E-5EDB-1B47-831E-D9641391F315}"/>
              </a:ext>
            </a:extLst>
          </p:cNvPr>
          <p:cNvSpPr>
            <a:spLocks noGrp="1"/>
          </p:cNvSpPr>
          <p:nvPr>
            <p:ph type="body" sz="quarter" idx="12" hasCustomPrompt="1"/>
          </p:nvPr>
        </p:nvSpPr>
        <p:spPr>
          <a:xfrm>
            <a:off x="1071293" y="2622433"/>
            <a:ext cx="5407567" cy="3888829"/>
          </a:xfrm>
          <a:prstGeom prst="rect">
            <a:avLst/>
          </a:prstGeom>
        </p:spPr>
        <p:txBody>
          <a:bodyPr anchor="ctr">
            <a:noAutofit/>
          </a:bodyPr>
          <a:lstStyle>
            <a:lvl1pPr marL="0" indent="0" algn="l">
              <a:lnSpc>
                <a:spcPts val="10000"/>
              </a:lnSpc>
              <a:spcBef>
                <a:spcPts val="0"/>
              </a:spcBef>
              <a:buNone/>
              <a:defRPr sz="95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11" name="Text Placeholder 11">
            <a:extLst>
              <a:ext uri="{FF2B5EF4-FFF2-40B4-BE49-F238E27FC236}">
                <a16:creationId xmlns:a16="http://schemas.microsoft.com/office/drawing/2014/main" xmlns="" id="{071A617B-A3CC-F74D-B07C-8CCD252A8F62}"/>
              </a:ext>
            </a:extLst>
          </p:cNvPr>
          <p:cNvSpPr>
            <a:spLocks noGrp="1"/>
          </p:cNvSpPr>
          <p:nvPr>
            <p:ph type="body" sz="quarter" idx="18" hasCustomPrompt="1"/>
          </p:nvPr>
        </p:nvSpPr>
        <p:spPr>
          <a:xfrm>
            <a:off x="12090556" y="2594355"/>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2" name="Picture Placeholder 13">
            <a:extLst>
              <a:ext uri="{FF2B5EF4-FFF2-40B4-BE49-F238E27FC236}">
                <a16:creationId xmlns:a16="http://schemas.microsoft.com/office/drawing/2014/main" xmlns="" id="{553A1314-2DF5-ED47-98F5-02A0EFF26722}"/>
              </a:ext>
            </a:extLst>
          </p:cNvPr>
          <p:cNvSpPr>
            <a:spLocks noGrp="1"/>
          </p:cNvSpPr>
          <p:nvPr>
            <p:ph type="pic" sz="quarter" idx="19"/>
          </p:nvPr>
        </p:nvSpPr>
        <p:spPr>
          <a:xfrm>
            <a:off x="10740983" y="3966421"/>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3" name="Picture Placeholder 13">
            <a:extLst>
              <a:ext uri="{FF2B5EF4-FFF2-40B4-BE49-F238E27FC236}">
                <a16:creationId xmlns:a16="http://schemas.microsoft.com/office/drawing/2014/main" xmlns="" id="{684BD14C-03FD-6F4A-9932-26D2C48C78F2}"/>
              </a:ext>
            </a:extLst>
          </p:cNvPr>
          <p:cNvSpPr>
            <a:spLocks noGrp="1"/>
          </p:cNvSpPr>
          <p:nvPr>
            <p:ph type="pic" sz="quarter" idx="20"/>
          </p:nvPr>
        </p:nvSpPr>
        <p:spPr>
          <a:xfrm>
            <a:off x="10740983" y="5578906"/>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4" name="Picture Placeholder 13">
            <a:extLst>
              <a:ext uri="{FF2B5EF4-FFF2-40B4-BE49-F238E27FC236}">
                <a16:creationId xmlns:a16="http://schemas.microsoft.com/office/drawing/2014/main" xmlns="" id="{6F47A416-F83A-BC4F-BF14-88870EC7A1B4}"/>
              </a:ext>
            </a:extLst>
          </p:cNvPr>
          <p:cNvSpPr>
            <a:spLocks noGrp="1"/>
          </p:cNvSpPr>
          <p:nvPr>
            <p:ph type="pic" sz="quarter" idx="21"/>
          </p:nvPr>
        </p:nvSpPr>
        <p:spPr>
          <a:xfrm>
            <a:off x="10740983" y="2353936"/>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5" name="Text Placeholder 11">
            <a:extLst>
              <a:ext uri="{FF2B5EF4-FFF2-40B4-BE49-F238E27FC236}">
                <a16:creationId xmlns:a16="http://schemas.microsoft.com/office/drawing/2014/main" xmlns="" id="{034584B7-0D90-4F4D-A68E-FB7195A4A9D6}"/>
              </a:ext>
            </a:extLst>
          </p:cNvPr>
          <p:cNvSpPr>
            <a:spLocks noGrp="1"/>
          </p:cNvSpPr>
          <p:nvPr>
            <p:ph type="body" sz="quarter" idx="22" hasCustomPrompt="1"/>
          </p:nvPr>
        </p:nvSpPr>
        <p:spPr>
          <a:xfrm>
            <a:off x="12090556" y="4206840"/>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6" name="Text Placeholder 11">
            <a:extLst>
              <a:ext uri="{FF2B5EF4-FFF2-40B4-BE49-F238E27FC236}">
                <a16:creationId xmlns:a16="http://schemas.microsoft.com/office/drawing/2014/main" xmlns="" id="{FE6B63DC-A335-2A41-B50E-B6A036C16201}"/>
              </a:ext>
            </a:extLst>
          </p:cNvPr>
          <p:cNvSpPr>
            <a:spLocks noGrp="1"/>
          </p:cNvSpPr>
          <p:nvPr>
            <p:ph type="body" sz="quarter" idx="23" hasCustomPrompt="1"/>
          </p:nvPr>
        </p:nvSpPr>
        <p:spPr>
          <a:xfrm>
            <a:off x="12090556" y="5819325"/>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7" name="Text Placeholder 11">
            <a:extLst>
              <a:ext uri="{FF2B5EF4-FFF2-40B4-BE49-F238E27FC236}">
                <a16:creationId xmlns:a16="http://schemas.microsoft.com/office/drawing/2014/main" xmlns="" id="{48E1AE13-917B-3741-BEEF-B0CB0C76DD83}"/>
              </a:ext>
            </a:extLst>
          </p:cNvPr>
          <p:cNvSpPr>
            <a:spLocks noGrp="1"/>
          </p:cNvSpPr>
          <p:nvPr>
            <p:ph type="body" sz="quarter" idx="14" hasCustomPrompt="1"/>
          </p:nvPr>
        </p:nvSpPr>
        <p:spPr>
          <a:xfrm>
            <a:off x="6634974" y="2680133"/>
            <a:ext cx="3199267" cy="3773428"/>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p:txBody>
      </p:sp>
    </p:spTree>
    <p:extLst>
      <p:ext uri="{BB962C8B-B14F-4D97-AF65-F5344CB8AC3E}">
        <p14:creationId xmlns:p14="http://schemas.microsoft.com/office/powerpoint/2010/main" val="14764660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údos_TEXTO_5">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35686A1-8A53-C042-B9FB-5D0454FD551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a16="http://schemas.microsoft.com/office/drawing/2014/main" xmlns="" id="{361635F3-BF39-7F48-ABA8-DC617834F757}"/>
              </a:ext>
            </a:extLst>
          </p:cNvPr>
          <p:cNvSpPr>
            <a:spLocks noGrp="1"/>
          </p:cNvSpPr>
          <p:nvPr>
            <p:ph type="body" sz="quarter" idx="12" hasCustomPrompt="1"/>
          </p:nvPr>
        </p:nvSpPr>
        <p:spPr>
          <a:xfrm>
            <a:off x="1557918" y="880978"/>
            <a:ext cx="13133814" cy="808618"/>
          </a:xfrm>
          <a:prstGeom prst="rect">
            <a:avLst/>
          </a:prstGeom>
        </p:spPr>
        <p:txBody>
          <a:bodyPr anchor="t">
            <a:noAutofit/>
          </a:bodyPr>
          <a:lstStyle>
            <a:lvl1pPr marL="0" indent="0" algn="ctr">
              <a:lnSpc>
                <a:spcPct val="100000"/>
              </a:lnSpc>
              <a:spcBef>
                <a:spcPts val="0"/>
              </a:spcBef>
              <a:buNone/>
              <a:defRPr sz="4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5" name="Straight Connector 4">
            <a:extLst>
              <a:ext uri="{FF2B5EF4-FFF2-40B4-BE49-F238E27FC236}">
                <a16:creationId xmlns:a16="http://schemas.microsoft.com/office/drawing/2014/main" xmlns="" id="{81B91340-653D-0D43-88CF-92A008D59AD3}"/>
              </a:ext>
            </a:extLst>
          </p:cNvPr>
          <p:cNvCxnSpPr>
            <a:cxnSpLocks/>
          </p:cNvCxnSpPr>
          <p:nvPr userDrawn="1"/>
        </p:nvCxnSpPr>
        <p:spPr>
          <a:xfrm>
            <a:off x="7696562" y="1828800"/>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0E22704F-E8C7-8244-B8F3-8D3D4C054156}"/>
              </a:ext>
            </a:extLst>
          </p:cNvPr>
          <p:cNvCxnSpPr>
            <a:cxnSpLocks/>
          </p:cNvCxnSpPr>
          <p:nvPr userDrawn="1"/>
        </p:nvCxnSpPr>
        <p:spPr>
          <a:xfrm flipH="1">
            <a:off x="1673845" y="4236464"/>
            <a:ext cx="12901960" cy="0"/>
          </a:xfrm>
          <a:prstGeom prst="line">
            <a:avLst/>
          </a:prstGeom>
          <a:ln w="25400" cap="rnd">
            <a:solidFill>
              <a:srgbClr val="403C38"/>
            </a:soli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xmlns="" id="{837D2E86-67EE-C545-B476-BAC2FA49DE6B}"/>
              </a:ext>
            </a:extLst>
          </p:cNvPr>
          <p:cNvSpPr/>
          <p:nvPr userDrawn="1"/>
        </p:nvSpPr>
        <p:spPr>
          <a:xfrm>
            <a:off x="1443914" y="4181600"/>
            <a:ext cx="109728" cy="10972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5" name="Group 14">
            <a:extLst>
              <a:ext uri="{FF2B5EF4-FFF2-40B4-BE49-F238E27FC236}">
                <a16:creationId xmlns:a16="http://schemas.microsoft.com/office/drawing/2014/main" xmlns="" id="{F146B5EB-F741-134A-BCDA-1FF0C87D7597}"/>
              </a:ext>
            </a:extLst>
          </p:cNvPr>
          <p:cNvGrpSpPr/>
          <p:nvPr userDrawn="1"/>
        </p:nvGrpSpPr>
        <p:grpSpPr>
          <a:xfrm rot="5400000">
            <a:off x="3070505" y="4147500"/>
            <a:ext cx="177929" cy="177929"/>
            <a:chOff x="7807831" y="2893319"/>
            <a:chExt cx="633984" cy="633984"/>
          </a:xfrm>
        </p:grpSpPr>
        <p:sp>
          <p:nvSpPr>
            <p:cNvPr id="16" name="Round Diagonal Corner Rectangle 15">
              <a:extLst>
                <a:ext uri="{FF2B5EF4-FFF2-40B4-BE49-F238E27FC236}">
                  <a16:creationId xmlns:a16="http://schemas.microsoft.com/office/drawing/2014/main" xmlns="" id="{24AB5A5C-899A-D94E-BA88-99F1C6567E5F}"/>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L-Shape 16">
              <a:extLst>
                <a:ext uri="{FF2B5EF4-FFF2-40B4-BE49-F238E27FC236}">
                  <a16:creationId xmlns:a16="http://schemas.microsoft.com/office/drawing/2014/main" xmlns="" id="{B1502D91-CC52-ED4B-8EDF-A624A0C0A15B}"/>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18" name="Group 17">
            <a:extLst>
              <a:ext uri="{FF2B5EF4-FFF2-40B4-BE49-F238E27FC236}">
                <a16:creationId xmlns:a16="http://schemas.microsoft.com/office/drawing/2014/main" xmlns="" id="{7CC85F35-3FDF-2643-9DE0-E503B95EC152}"/>
              </a:ext>
            </a:extLst>
          </p:cNvPr>
          <p:cNvGrpSpPr/>
          <p:nvPr userDrawn="1"/>
        </p:nvGrpSpPr>
        <p:grpSpPr>
          <a:xfrm rot="5400000">
            <a:off x="5550951" y="4147500"/>
            <a:ext cx="177929" cy="177929"/>
            <a:chOff x="7807831" y="2893319"/>
            <a:chExt cx="633984" cy="633984"/>
          </a:xfrm>
        </p:grpSpPr>
        <p:sp>
          <p:nvSpPr>
            <p:cNvPr id="19" name="Round Diagonal Corner Rectangle 18">
              <a:extLst>
                <a:ext uri="{FF2B5EF4-FFF2-40B4-BE49-F238E27FC236}">
                  <a16:creationId xmlns:a16="http://schemas.microsoft.com/office/drawing/2014/main" xmlns="" id="{0D08ADA7-6840-9347-8B4C-993179327348}"/>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Shape 19">
              <a:extLst>
                <a:ext uri="{FF2B5EF4-FFF2-40B4-BE49-F238E27FC236}">
                  <a16:creationId xmlns:a16="http://schemas.microsoft.com/office/drawing/2014/main" xmlns="" id="{97FC8D0D-AA14-C94B-A5F0-C75527F436F2}"/>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1" name="Group 20">
            <a:extLst>
              <a:ext uri="{FF2B5EF4-FFF2-40B4-BE49-F238E27FC236}">
                <a16:creationId xmlns:a16="http://schemas.microsoft.com/office/drawing/2014/main" xmlns="" id="{185B3D39-7E24-3542-9F7B-605490CA8EA0}"/>
              </a:ext>
            </a:extLst>
          </p:cNvPr>
          <p:cNvGrpSpPr/>
          <p:nvPr userDrawn="1"/>
        </p:nvGrpSpPr>
        <p:grpSpPr>
          <a:xfrm rot="5400000">
            <a:off x="8031397" y="4147500"/>
            <a:ext cx="177929" cy="177929"/>
            <a:chOff x="7807831" y="2893319"/>
            <a:chExt cx="633984" cy="633984"/>
          </a:xfrm>
        </p:grpSpPr>
        <p:sp>
          <p:nvSpPr>
            <p:cNvPr id="22" name="Round Diagonal Corner Rectangle 21">
              <a:extLst>
                <a:ext uri="{FF2B5EF4-FFF2-40B4-BE49-F238E27FC236}">
                  <a16:creationId xmlns:a16="http://schemas.microsoft.com/office/drawing/2014/main" xmlns="" id="{57BC976A-370E-4B40-8D90-E5BC8EA9D475}"/>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L-Shape 22">
              <a:extLst>
                <a:ext uri="{FF2B5EF4-FFF2-40B4-BE49-F238E27FC236}">
                  <a16:creationId xmlns:a16="http://schemas.microsoft.com/office/drawing/2014/main" xmlns="" id="{27D4281C-8C3C-3B48-B680-7DD44E831631}"/>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4" name="Group 23">
            <a:extLst>
              <a:ext uri="{FF2B5EF4-FFF2-40B4-BE49-F238E27FC236}">
                <a16:creationId xmlns:a16="http://schemas.microsoft.com/office/drawing/2014/main" xmlns="" id="{F74FD64C-FDE8-574D-BBFD-9F01D6791E8E}"/>
              </a:ext>
            </a:extLst>
          </p:cNvPr>
          <p:cNvGrpSpPr/>
          <p:nvPr userDrawn="1"/>
        </p:nvGrpSpPr>
        <p:grpSpPr>
          <a:xfrm rot="5400000">
            <a:off x="10511843" y="4147500"/>
            <a:ext cx="177929" cy="177929"/>
            <a:chOff x="7807831" y="2893319"/>
            <a:chExt cx="633984" cy="633984"/>
          </a:xfrm>
        </p:grpSpPr>
        <p:sp>
          <p:nvSpPr>
            <p:cNvPr id="25" name="Round Diagonal Corner Rectangle 24">
              <a:extLst>
                <a:ext uri="{FF2B5EF4-FFF2-40B4-BE49-F238E27FC236}">
                  <a16:creationId xmlns:a16="http://schemas.microsoft.com/office/drawing/2014/main" xmlns="" id="{0131F974-7BE5-2244-8626-F5370AA0684E}"/>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L-Shape 25">
              <a:extLst>
                <a:ext uri="{FF2B5EF4-FFF2-40B4-BE49-F238E27FC236}">
                  <a16:creationId xmlns:a16="http://schemas.microsoft.com/office/drawing/2014/main" xmlns="" id="{78ECC9B0-785B-3440-82F1-6EE5C2830688}"/>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7" name="Group 26">
            <a:extLst>
              <a:ext uri="{FF2B5EF4-FFF2-40B4-BE49-F238E27FC236}">
                <a16:creationId xmlns:a16="http://schemas.microsoft.com/office/drawing/2014/main" xmlns="" id="{1D8A0ADC-5791-5846-B789-298695142226}"/>
              </a:ext>
            </a:extLst>
          </p:cNvPr>
          <p:cNvGrpSpPr/>
          <p:nvPr userDrawn="1"/>
        </p:nvGrpSpPr>
        <p:grpSpPr>
          <a:xfrm rot="5400000">
            <a:off x="12992289" y="4147500"/>
            <a:ext cx="177929" cy="177929"/>
            <a:chOff x="7807831" y="2893319"/>
            <a:chExt cx="633984" cy="633984"/>
          </a:xfrm>
        </p:grpSpPr>
        <p:sp>
          <p:nvSpPr>
            <p:cNvPr id="28" name="Round Diagonal Corner Rectangle 27">
              <a:extLst>
                <a:ext uri="{FF2B5EF4-FFF2-40B4-BE49-F238E27FC236}">
                  <a16:creationId xmlns:a16="http://schemas.microsoft.com/office/drawing/2014/main" xmlns="" id="{BFE082BA-74AB-EE49-9E4A-0BD61BFA4884}"/>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L-Shape 28">
              <a:extLst>
                <a:ext uri="{FF2B5EF4-FFF2-40B4-BE49-F238E27FC236}">
                  <a16:creationId xmlns:a16="http://schemas.microsoft.com/office/drawing/2014/main" xmlns="" id="{4CB04E11-529C-5241-A3F1-4BCA45C7C8AA}"/>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sp>
        <p:nvSpPr>
          <p:cNvPr id="31" name="Picture Placeholder 13">
            <a:extLst>
              <a:ext uri="{FF2B5EF4-FFF2-40B4-BE49-F238E27FC236}">
                <a16:creationId xmlns:a16="http://schemas.microsoft.com/office/drawing/2014/main" xmlns="" id="{BC630886-CEEB-0F4E-AAC6-AA4E3B3794E1}"/>
              </a:ext>
            </a:extLst>
          </p:cNvPr>
          <p:cNvSpPr>
            <a:spLocks noGrp="1"/>
          </p:cNvSpPr>
          <p:nvPr>
            <p:ph type="pic" sz="quarter" idx="21"/>
          </p:nvPr>
        </p:nvSpPr>
        <p:spPr>
          <a:xfrm>
            <a:off x="2563215"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2" name="Picture Placeholder 13">
            <a:extLst>
              <a:ext uri="{FF2B5EF4-FFF2-40B4-BE49-F238E27FC236}">
                <a16:creationId xmlns:a16="http://schemas.microsoft.com/office/drawing/2014/main" xmlns="" id="{DA8627DC-5698-1548-94FB-E4BC8A790B72}"/>
              </a:ext>
            </a:extLst>
          </p:cNvPr>
          <p:cNvSpPr>
            <a:spLocks noGrp="1"/>
          </p:cNvSpPr>
          <p:nvPr>
            <p:ph type="pic" sz="quarter" idx="22"/>
          </p:nvPr>
        </p:nvSpPr>
        <p:spPr>
          <a:xfrm>
            <a:off x="5043661"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3" name="Picture Placeholder 13">
            <a:extLst>
              <a:ext uri="{FF2B5EF4-FFF2-40B4-BE49-F238E27FC236}">
                <a16:creationId xmlns:a16="http://schemas.microsoft.com/office/drawing/2014/main" xmlns="" id="{325B6F7B-8531-DA44-8C89-D20D01CB6726}"/>
              </a:ext>
            </a:extLst>
          </p:cNvPr>
          <p:cNvSpPr>
            <a:spLocks noGrp="1"/>
          </p:cNvSpPr>
          <p:nvPr>
            <p:ph type="pic" sz="quarter" idx="23"/>
          </p:nvPr>
        </p:nvSpPr>
        <p:spPr>
          <a:xfrm>
            <a:off x="7524107"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4" name="Picture Placeholder 13">
            <a:extLst>
              <a:ext uri="{FF2B5EF4-FFF2-40B4-BE49-F238E27FC236}">
                <a16:creationId xmlns:a16="http://schemas.microsoft.com/office/drawing/2014/main" xmlns="" id="{C361CA47-78E5-2344-BBD3-A10865C911F7}"/>
              </a:ext>
            </a:extLst>
          </p:cNvPr>
          <p:cNvSpPr>
            <a:spLocks noGrp="1"/>
          </p:cNvSpPr>
          <p:nvPr>
            <p:ph type="pic" sz="quarter" idx="24"/>
          </p:nvPr>
        </p:nvSpPr>
        <p:spPr>
          <a:xfrm>
            <a:off x="10004553"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5" name="Picture Placeholder 13">
            <a:extLst>
              <a:ext uri="{FF2B5EF4-FFF2-40B4-BE49-F238E27FC236}">
                <a16:creationId xmlns:a16="http://schemas.microsoft.com/office/drawing/2014/main" xmlns="" id="{FC511F31-C386-3B48-BCDF-9F2E0A7912F3}"/>
              </a:ext>
            </a:extLst>
          </p:cNvPr>
          <p:cNvSpPr>
            <a:spLocks noGrp="1"/>
          </p:cNvSpPr>
          <p:nvPr>
            <p:ph type="pic" sz="quarter" idx="25"/>
          </p:nvPr>
        </p:nvSpPr>
        <p:spPr>
          <a:xfrm>
            <a:off x="12484999"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6" name="Text Placeholder 8">
            <a:extLst>
              <a:ext uri="{FF2B5EF4-FFF2-40B4-BE49-F238E27FC236}">
                <a16:creationId xmlns:a16="http://schemas.microsoft.com/office/drawing/2014/main" xmlns="" id="{40ADF101-090D-824F-A92E-62FED35A8264}"/>
              </a:ext>
            </a:extLst>
          </p:cNvPr>
          <p:cNvSpPr>
            <a:spLocks noGrp="1"/>
          </p:cNvSpPr>
          <p:nvPr>
            <p:ph type="body" sz="quarter" idx="16" hasCustomPrompt="1"/>
          </p:nvPr>
        </p:nvSpPr>
        <p:spPr>
          <a:xfrm>
            <a:off x="2508728"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37" name="Text Placeholder 8">
            <a:extLst>
              <a:ext uri="{FF2B5EF4-FFF2-40B4-BE49-F238E27FC236}">
                <a16:creationId xmlns:a16="http://schemas.microsoft.com/office/drawing/2014/main" xmlns="" id="{17F5F731-190F-6044-90CC-0FF073BC223E}"/>
              </a:ext>
            </a:extLst>
          </p:cNvPr>
          <p:cNvSpPr>
            <a:spLocks noGrp="1"/>
          </p:cNvSpPr>
          <p:nvPr>
            <p:ph type="body" sz="quarter" idx="26" hasCustomPrompt="1"/>
          </p:nvPr>
        </p:nvSpPr>
        <p:spPr>
          <a:xfrm>
            <a:off x="4989174"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38" name="Text Placeholder 8">
            <a:extLst>
              <a:ext uri="{FF2B5EF4-FFF2-40B4-BE49-F238E27FC236}">
                <a16:creationId xmlns:a16="http://schemas.microsoft.com/office/drawing/2014/main" xmlns="" id="{51C31E7D-67D3-2F4A-B9D9-C91A35E72CE9}"/>
              </a:ext>
            </a:extLst>
          </p:cNvPr>
          <p:cNvSpPr>
            <a:spLocks noGrp="1"/>
          </p:cNvSpPr>
          <p:nvPr>
            <p:ph type="body" sz="quarter" idx="27" hasCustomPrompt="1"/>
          </p:nvPr>
        </p:nvSpPr>
        <p:spPr>
          <a:xfrm>
            <a:off x="7469620"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39" name="Text Placeholder 8">
            <a:extLst>
              <a:ext uri="{FF2B5EF4-FFF2-40B4-BE49-F238E27FC236}">
                <a16:creationId xmlns:a16="http://schemas.microsoft.com/office/drawing/2014/main" xmlns="" id="{361D9422-08DE-3547-A906-54146C03163F}"/>
              </a:ext>
            </a:extLst>
          </p:cNvPr>
          <p:cNvSpPr>
            <a:spLocks noGrp="1"/>
          </p:cNvSpPr>
          <p:nvPr>
            <p:ph type="body" sz="quarter" idx="28" hasCustomPrompt="1"/>
          </p:nvPr>
        </p:nvSpPr>
        <p:spPr>
          <a:xfrm>
            <a:off x="9950066"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40" name="Text Placeholder 8">
            <a:extLst>
              <a:ext uri="{FF2B5EF4-FFF2-40B4-BE49-F238E27FC236}">
                <a16:creationId xmlns:a16="http://schemas.microsoft.com/office/drawing/2014/main" xmlns="" id="{900083AB-69B5-784C-B557-8B6A0AC56B9F}"/>
              </a:ext>
            </a:extLst>
          </p:cNvPr>
          <p:cNvSpPr>
            <a:spLocks noGrp="1"/>
          </p:cNvSpPr>
          <p:nvPr>
            <p:ph type="body" sz="quarter" idx="29" hasCustomPrompt="1"/>
          </p:nvPr>
        </p:nvSpPr>
        <p:spPr>
          <a:xfrm>
            <a:off x="12430512"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5</a:t>
            </a:r>
          </a:p>
        </p:txBody>
      </p:sp>
      <p:sp>
        <p:nvSpPr>
          <p:cNvPr id="43" name="Text Placeholder 11">
            <a:extLst>
              <a:ext uri="{FF2B5EF4-FFF2-40B4-BE49-F238E27FC236}">
                <a16:creationId xmlns:a16="http://schemas.microsoft.com/office/drawing/2014/main" xmlns="" id="{1ADDB935-74F3-324A-A4BD-2C2559C2CCCE}"/>
              </a:ext>
            </a:extLst>
          </p:cNvPr>
          <p:cNvSpPr>
            <a:spLocks noGrp="1"/>
          </p:cNvSpPr>
          <p:nvPr>
            <p:ph type="body" sz="quarter" idx="30" hasCustomPrompt="1"/>
          </p:nvPr>
        </p:nvSpPr>
        <p:spPr>
          <a:xfrm>
            <a:off x="4539120"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4" name="Text Placeholder 11">
            <a:extLst>
              <a:ext uri="{FF2B5EF4-FFF2-40B4-BE49-F238E27FC236}">
                <a16:creationId xmlns:a16="http://schemas.microsoft.com/office/drawing/2014/main" xmlns="" id="{A95849E7-6A55-FB4A-B9BB-1424D3C55391}"/>
              </a:ext>
            </a:extLst>
          </p:cNvPr>
          <p:cNvSpPr>
            <a:spLocks noGrp="1"/>
          </p:cNvSpPr>
          <p:nvPr>
            <p:ph type="body" sz="quarter" idx="31" hasCustomPrompt="1"/>
          </p:nvPr>
        </p:nvSpPr>
        <p:spPr>
          <a:xfrm>
            <a:off x="7019566"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5" name="Text Placeholder 11">
            <a:extLst>
              <a:ext uri="{FF2B5EF4-FFF2-40B4-BE49-F238E27FC236}">
                <a16:creationId xmlns:a16="http://schemas.microsoft.com/office/drawing/2014/main" xmlns="" id="{D587D07D-A59E-4346-B70D-FED2334A34B9}"/>
              </a:ext>
            </a:extLst>
          </p:cNvPr>
          <p:cNvSpPr>
            <a:spLocks noGrp="1"/>
          </p:cNvSpPr>
          <p:nvPr>
            <p:ph type="body" sz="quarter" idx="32" hasCustomPrompt="1"/>
          </p:nvPr>
        </p:nvSpPr>
        <p:spPr>
          <a:xfrm>
            <a:off x="9500012"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6" name="Text Placeholder 11">
            <a:extLst>
              <a:ext uri="{FF2B5EF4-FFF2-40B4-BE49-F238E27FC236}">
                <a16:creationId xmlns:a16="http://schemas.microsoft.com/office/drawing/2014/main" xmlns="" id="{48DF5B0E-38DD-A84A-94F2-6B47C3A35732}"/>
              </a:ext>
            </a:extLst>
          </p:cNvPr>
          <p:cNvSpPr>
            <a:spLocks noGrp="1"/>
          </p:cNvSpPr>
          <p:nvPr>
            <p:ph type="body" sz="quarter" idx="33" hasCustomPrompt="1"/>
          </p:nvPr>
        </p:nvSpPr>
        <p:spPr>
          <a:xfrm>
            <a:off x="11980458"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1" name="Text Placeholder 11">
            <a:extLst>
              <a:ext uri="{FF2B5EF4-FFF2-40B4-BE49-F238E27FC236}">
                <a16:creationId xmlns:a16="http://schemas.microsoft.com/office/drawing/2014/main" xmlns="" id="{DC8586F3-6DA1-F042-BD4B-96907923F778}"/>
              </a:ext>
            </a:extLst>
          </p:cNvPr>
          <p:cNvSpPr>
            <a:spLocks noGrp="1"/>
          </p:cNvSpPr>
          <p:nvPr>
            <p:ph type="body" sz="quarter" idx="34" hasCustomPrompt="1"/>
          </p:nvPr>
        </p:nvSpPr>
        <p:spPr>
          <a:xfrm>
            <a:off x="2058674"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 </a:t>
            </a:r>
          </a:p>
        </p:txBody>
      </p:sp>
      <p:sp>
        <p:nvSpPr>
          <p:cNvPr id="48" name="Oval 47">
            <a:extLst>
              <a:ext uri="{FF2B5EF4-FFF2-40B4-BE49-F238E27FC236}">
                <a16:creationId xmlns:a16="http://schemas.microsoft.com/office/drawing/2014/main" xmlns="" id="{5ED000D6-1979-5C45-98D7-BC94968AFCD2}"/>
              </a:ext>
            </a:extLst>
          </p:cNvPr>
          <p:cNvSpPr/>
          <p:nvPr userDrawn="1"/>
        </p:nvSpPr>
        <p:spPr>
          <a:xfrm>
            <a:off x="14691562" y="4181600"/>
            <a:ext cx="109728" cy="10972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248425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údos_IMAGEM_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AFF7699-937F-AB4E-A516-C5FA16F954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16" name="Picture Placeholder 15">
            <a:extLst>
              <a:ext uri="{FF2B5EF4-FFF2-40B4-BE49-F238E27FC236}">
                <a16:creationId xmlns:a16="http://schemas.microsoft.com/office/drawing/2014/main" xmlns="" id="{34036495-CDD2-094C-BDF3-DD1FA1CB5775}"/>
              </a:ext>
            </a:extLst>
          </p:cNvPr>
          <p:cNvSpPr>
            <a:spLocks noGrp="1"/>
          </p:cNvSpPr>
          <p:nvPr>
            <p:ph type="pic" sz="quarter" idx="14"/>
          </p:nvPr>
        </p:nvSpPr>
        <p:spPr>
          <a:xfrm>
            <a:off x="8113713" y="0"/>
            <a:ext cx="8135937"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4" name="TextBox 3">
            <a:extLst>
              <a:ext uri="{FF2B5EF4-FFF2-40B4-BE49-F238E27FC236}">
                <a16:creationId xmlns:a16="http://schemas.microsoft.com/office/drawing/2014/main" xmlns="" id="{3AB55C25-48C9-3741-A2C1-5BC33DA4D33A}"/>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a16="http://schemas.microsoft.com/office/drawing/2014/main" xmlns="" id="{AFA0E9BD-F696-F743-8A09-E19534DF01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
        <p:nvSpPr>
          <p:cNvPr id="8" name="Text Placeholder 8">
            <a:extLst>
              <a:ext uri="{FF2B5EF4-FFF2-40B4-BE49-F238E27FC236}">
                <a16:creationId xmlns:a16="http://schemas.microsoft.com/office/drawing/2014/main" xmlns="" id="{BC8630F4-1D41-F742-93DE-242CB5701E94}"/>
              </a:ext>
            </a:extLst>
          </p:cNvPr>
          <p:cNvSpPr>
            <a:spLocks noGrp="1"/>
          </p:cNvSpPr>
          <p:nvPr>
            <p:ph type="body" sz="quarter" idx="15" hasCustomPrompt="1"/>
          </p:nvPr>
        </p:nvSpPr>
        <p:spPr>
          <a:xfrm>
            <a:off x="1753110" y="809922"/>
            <a:ext cx="5104890" cy="3516752"/>
          </a:xfrm>
          <a:prstGeom prst="rect">
            <a:avLst/>
          </a:prstGeom>
        </p:spPr>
        <p:txBody>
          <a:bodyPr anchor="t">
            <a:noAutofit/>
          </a:bodyPr>
          <a:lstStyle>
            <a:lvl1pPr marL="0" indent="0" algn="l">
              <a:lnSpc>
                <a:spcPts val="9000"/>
              </a:lnSpc>
              <a:spcBef>
                <a:spcPts val="0"/>
              </a:spcBef>
              <a:buNone/>
              <a:defRPr sz="8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9" name="Text Placeholder 11">
            <a:extLst>
              <a:ext uri="{FF2B5EF4-FFF2-40B4-BE49-F238E27FC236}">
                <a16:creationId xmlns:a16="http://schemas.microsoft.com/office/drawing/2014/main" xmlns="" id="{69456DB0-22F0-6C48-9C55-60D70E012CD0}"/>
              </a:ext>
            </a:extLst>
          </p:cNvPr>
          <p:cNvSpPr>
            <a:spLocks noGrp="1"/>
          </p:cNvSpPr>
          <p:nvPr>
            <p:ph type="body" sz="quarter" idx="16" hasCustomPrompt="1"/>
          </p:nvPr>
        </p:nvSpPr>
        <p:spPr>
          <a:xfrm>
            <a:off x="1753109" y="4434147"/>
            <a:ext cx="5262287" cy="3929268"/>
          </a:xfrm>
          <a:prstGeom prst="rect">
            <a:avLst/>
          </a:prstGeom>
        </p:spPr>
        <p:txBody>
          <a:bodyPr/>
          <a:lstStyle>
            <a:lvl1pPr marL="0" indent="0">
              <a:lnSpc>
                <a:spcPts val="3200"/>
              </a:lnSpc>
              <a:spcBef>
                <a:spcPts val="0"/>
              </a:spcBef>
              <a:buNone/>
              <a:defRPr sz="2400" b="1" i="0">
                <a:solidFill>
                  <a:schemeClr val="accent5"/>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spTree>
    <p:extLst>
      <p:ext uri="{BB962C8B-B14F-4D97-AF65-F5344CB8AC3E}">
        <p14:creationId xmlns:p14="http://schemas.microsoft.com/office/powerpoint/2010/main" val="3958029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údos_IMAGEM_2">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Picture Placeholder 15">
            <a:extLst>
              <a:ext uri="{FF2B5EF4-FFF2-40B4-BE49-F238E27FC236}">
                <a16:creationId xmlns:a16="http://schemas.microsoft.com/office/drawing/2014/main" xmlns="" id="{58D7BF8A-32AC-B144-BEE1-6E1CF2C0BB7A}"/>
              </a:ext>
            </a:extLst>
          </p:cNvPr>
          <p:cNvSpPr>
            <a:spLocks noGrp="1"/>
          </p:cNvSpPr>
          <p:nvPr>
            <p:ph type="pic" sz="quarter" idx="14"/>
          </p:nvPr>
        </p:nvSpPr>
        <p:spPr>
          <a:xfrm>
            <a:off x="1" y="0"/>
            <a:ext cx="6910086"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5" name="Text Placeholder 11">
            <a:extLst>
              <a:ext uri="{FF2B5EF4-FFF2-40B4-BE49-F238E27FC236}">
                <a16:creationId xmlns:a16="http://schemas.microsoft.com/office/drawing/2014/main" xmlns="" id="{062CBC90-9FC9-2D44-9BDF-7A8B150B98DB}"/>
              </a:ext>
            </a:extLst>
          </p:cNvPr>
          <p:cNvSpPr>
            <a:spLocks noGrp="1"/>
          </p:cNvSpPr>
          <p:nvPr>
            <p:ph type="body" sz="quarter" idx="13" hasCustomPrompt="1"/>
          </p:nvPr>
        </p:nvSpPr>
        <p:spPr>
          <a:xfrm>
            <a:off x="8273339" y="5340429"/>
            <a:ext cx="6812157" cy="2235202"/>
          </a:xfrm>
          <a:prstGeom prst="rect">
            <a:avLst/>
          </a:prstGeom>
        </p:spPr>
        <p:txBody>
          <a:bodyPr/>
          <a:lstStyle>
            <a:lvl1pPr marL="0" indent="0">
              <a:lnSpc>
                <a:spcPts val="3200"/>
              </a:lnSpc>
              <a:spcBef>
                <a:spcPts val="0"/>
              </a:spcBef>
              <a:buNone/>
              <a:defRPr sz="24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si diam nonummy nibh euismod tincidunt ut laoreet dolore magna aliquam erat volutpat. Ut wisi enim ad minim veniam, quis nostrud exerci tation ullamco perv.</a:t>
            </a:r>
          </a:p>
        </p:txBody>
      </p:sp>
      <p:sp>
        <p:nvSpPr>
          <p:cNvPr id="6" name="Text Placeholder 8">
            <a:extLst>
              <a:ext uri="{FF2B5EF4-FFF2-40B4-BE49-F238E27FC236}">
                <a16:creationId xmlns:a16="http://schemas.microsoft.com/office/drawing/2014/main" xmlns="" id="{37D80ECB-D924-7D43-8F38-52885206FED8}"/>
              </a:ext>
            </a:extLst>
          </p:cNvPr>
          <p:cNvSpPr>
            <a:spLocks noGrp="1"/>
          </p:cNvSpPr>
          <p:nvPr>
            <p:ph type="body" sz="quarter" idx="12" hasCustomPrompt="1"/>
          </p:nvPr>
        </p:nvSpPr>
        <p:spPr>
          <a:xfrm>
            <a:off x="5815825" y="2048413"/>
            <a:ext cx="7818895" cy="2778231"/>
          </a:xfrm>
          <a:prstGeom prst="rect">
            <a:avLst/>
          </a:prstGeom>
        </p:spPr>
        <p:txBody>
          <a:bodyPr anchor="t">
            <a:noAutofit/>
          </a:bodyPr>
          <a:lstStyle>
            <a:lvl1pPr marL="0" indent="0" algn="l">
              <a:lnSpc>
                <a:spcPts val="7500"/>
              </a:lnSpc>
              <a:spcBef>
                <a:spcPts val="0"/>
              </a:spcBef>
              <a:buNone/>
              <a:defRPr sz="66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COM SOBREPOSIÇÃO EM IMAGEM</a:t>
            </a:r>
          </a:p>
        </p:txBody>
      </p:sp>
      <p:pic>
        <p:nvPicPr>
          <p:cNvPr id="8" name="Picture 7">
            <a:extLst>
              <a:ext uri="{FF2B5EF4-FFF2-40B4-BE49-F238E27FC236}">
                <a16:creationId xmlns:a16="http://schemas.microsoft.com/office/drawing/2014/main" xmlns="" id="{34636565-09AB-A14A-ABE0-877AE9A91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2496254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údos_IMAGEM_3">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Picture Placeholder 15">
            <a:extLst>
              <a:ext uri="{FF2B5EF4-FFF2-40B4-BE49-F238E27FC236}">
                <a16:creationId xmlns:a16="http://schemas.microsoft.com/office/drawing/2014/main" xmlns="" id="{58D7BF8A-32AC-B144-BEE1-6E1CF2C0BB7A}"/>
              </a:ext>
            </a:extLst>
          </p:cNvPr>
          <p:cNvSpPr>
            <a:spLocks noGrp="1"/>
          </p:cNvSpPr>
          <p:nvPr>
            <p:ph type="pic" sz="quarter" idx="14"/>
          </p:nvPr>
        </p:nvSpPr>
        <p:spPr>
          <a:xfrm>
            <a:off x="1" y="0"/>
            <a:ext cx="6910086"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5" name="Text Placeholder 11">
            <a:extLst>
              <a:ext uri="{FF2B5EF4-FFF2-40B4-BE49-F238E27FC236}">
                <a16:creationId xmlns:a16="http://schemas.microsoft.com/office/drawing/2014/main" xmlns="" id="{062CBC90-9FC9-2D44-9BDF-7A8B150B98DB}"/>
              </a:ext>
            </a:extLst>
          </p:cNvPr>
          <p:cNvSpPr>
            <a:spLocks noGrp="1"/>
          </p:cNvSpPr>
          <p:nvPr>
            <p:ph type="body" sz="quarter" idx="13" hasCustomPrompt="1"/>
          </p:nvPr>
        </p:nvSpPr>
        <p:spPr>
          <a:xfrm>
            <a:off x="7393259" y="4314517"/>
            <a:ext cx="7515921" cy="915405"/>
          </a:xfrm>
          <a:prstGeom prst="rect">
            <a:avLst/>
          </a:prstGeom>
        </p:spPr>
        <p:txBody>
          <a:bodyPr/>
          <a:lstStyle>
            <a:lvl1pPr marL="0" indent="0">
              <a:lnSpc>
                <a:spcPts val="3200"/>
              </a:lnSpc>
              <a:spcBef>
                <a:spcPts val="0"/>
              </a:spcBef>
              <a:buNone/>
              <a:defRPr sz="24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si diam nonummy nibh euismod.</a:t>
            </a:r>
          </a:p>
        </p:txBody>
      </p:sp>
      <p:sp>
        <p:nvSpPr>
          <p:cNvPr id="6" name="Text Placeholder 8">
            <a:extLst>
              <a:ext uri="{FF2B5EF4-FFF2-40B4-BE49-F238E27FC236}">
                <a16:creationId xmlns:a16="http://schemas.microsoft.com/office/drawing/2014/main" xmlns="" id="{37D80ECB-D924-7D43-8F38-52885206FED8}"/>
              </a:ext>
            </a:extLst>
          </p:cNvPr>
          <p:cNvSpPr>
            <a:spLocks noGrp="1"/>
          </p:cNvSpPr>
          <p:nvPr>
            <p:ph type="body" sz="quarter" idx="12" hasCustomPrompt="1"/>
          </p:nvPr>
        </p:nvSpPr>
        <p:spPr>
          <a:xfrm>
            <a:off x="5815825" y="1119534"/>
            <a:ext cx="7818895" cy="2778231"/>
          </a:xfrm>
          <a:prstGeom prst="rect">
            <a:avLst/>
          </a:prstGeom>
        </p:spPr>
        <p:txBody>
          <a:bodyPr anchor="t">
            <a:noAutofit/>
          </a:bodyPr>
          <a:lstStyle>
            <a:lvl1pPr marL="0" indent="0" algn="l">
              <a:lnSpc>
                <a:spcPts val="7500"/>
              </a:lnSpc>
              <a:spcBef>
                <a:spcPts val="0"/>
              </a:spcBef>
              <a:buNone/>
              <a:defRPr sz="66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COM SOBREPOSIÇÃO EM IMAGEM</a:t>
            </a:r>
          </a:p>
        </p:txBody>
      </p:sp>
      <p:sp>
        <p:nvSpPr>
          <p:cNvPr id="7" name="Picture Placeholder 13">
            <a:extLst>
              <a:ext uri="{FF2B5EF4-FFF2-40B4-BE49-F238E27FC236}">
                <a16:creationId xmlns:a16="http://schemas.microsoft.com/office/drawing/2014/main" xmlns="" id="{CB0EC07F-CDDC-AE49-8360-EF9762F547AF}"/>
              </a:ext>
            </a:extLst>
          </p:cNvPr>
          <p:cNvSpPr>
            <a:spLocks noGrp="1"/>
          </p:cNvSpPr>
          <p:nvPr>
            <p:ph type="pic" sz="quarter" idx="21"/>
          </p:nvPr>
        </p:nvSpPr>
        <p:spPr>
          <a:xfrm>
            <a:off x="2184179" y="1237785"/>
            <a:ext cx="2541730" cy="2541730"/>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11">
            <a:extLst>
              <a:ext uri="{FF2B5EF4-FFF2-40B4-BE49-F238E27FC236}">
                <a16:creationId xmlns:a16="http://schemas.microsoft.com/office/drawing/2014/main" xmlns="" id="{DB115E51-5100-214E-9B5E-639FC1BDABA7}"/>
              </a:ext>
            </a:extLst>
          </p:cNvPr>
          <p:cNvSpPr>
            <a:spLocks noGrp="1"/>
          </p:cNvSpPr>
          <p:nvPr>
            <p:ph type="body" sz="quarter" idx="34" hasCustomPrompt="1"/>
          </p:nvPr>
        </p:nvSpPr>
        <p:spPr>
          <a:xfrm>
            <a:off x="7983407" y="5539352"/>
            <a:ext cx="3167812" cy="2980180"/>
          </a:xfrm>
          <a:prstGeom prst="rect">
            <a:avLst/>
          </a:prstGeom>
        </p:spPr>
        <p:txBody>
          <a:bodyPr/>
          <a:lstStyle>
            <a:lvl1pPr marL="171450" indent="-171450" algn="l">
              <a:lnSpc>
                <a:spcPts val="1800"/>
              </a:lnSpc>
              <a:spcBef>
                <a:spcPts val="0"/>
              </a:spcBef>
              <a:buSzPct val="125000"/>
              <a:buFont typeface="Arial" panose="020B0604020202020204" pitchFamily="34" charset="0"/>
              <a:buChar char="•"/>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a:t>
            </a:r>
          </a:p>
          <a:p>
            <a:pPr lvl="0"/>
            <a:endParaRPr lang="en-US"/>
          </a:p>
          <a:p>
            <a:pPr lvl="0"/>
            <a:r>
              <a:rPr lang="en-US"/>
              <a:t>Sed nec lorem sed sapien dapibus ultrices quis vitae ligula.</a:t>
            </a:r>
          </a:p>
          <a:p>
            <a:pPr lvl="0"/>
            <a:endParaRPr lang="en-US"/>
          </a:p>
          <a:p>
            <a:pPr lvl="0"/>
            <a:r>
              <a:rPr lang="en-US"/>
              <a:t>Proin sed hendrerit tortor. Duis consequat posuere sodales. Ut rutrum ullamcorper libero, id pellentesque tellus.</a:t>
            </a:r>
          </a:p>
          <a:p>
            <a:pPr lvl="0"/>
            <a:endParaRPr lang="en-US"/>
          </a:p>
          <a:p>
            <a:pPr lvl="0"/>
            <a:r>
              <a:rPr lang="en-US"/>
              <a:t>Convallis id, integer lacinia eros non sem porttitor, quis pulvinar massa mollis. </a:t>
            </a:r>
          </a:p>
        </p:txBody>
      </p:sp>
      <p:sp>
        <p:nvSpPr>
          <p:cNvPr id="11" name="Text Placeholder 11">
            <a:extLst>
              <a:ext uri="{FF2B5EF4-FFF2-40B4-BE49-F238E27FC236}">
                <a16:creationId xmlns:a16="http://schemas.microsoft.com/office/drawing/2014/main" xmlns="" id="{2BE2802A-B85C-CA4C-8365-A21DB6CC8218}"/>
              </a:ext>
            </a:extLst>
          </p:cNvPr>
          <p:cNvSpPr>
            <a:spLocks noGrp="1"/>
          </p:cNvSpPr>
          <p:nvPr>
            <p:ph type="body" sz="quarter" idx="35" hasCustomPrompt="1"/>
          </p:nvPr>
        </p:nvSpPr>
        <p:spPr>
          <a:xfrm>
            <a:off x="11741368" y="5539352"/>
            <a:ext cx="3167812" cy="2980180"/>
          </a:xfrm>
          <a:prstGeom prst="rect">
            <a:avLst/>
          </a:prstGeom>
        </p:spPr>
        <p:txBody>
          <a:bodyPr/>
          <a:lstStyle>
            <a:lvl1pPr marL="171450" indent="-171450" algn="l">
              <a:lnSpc>
                <a:spcPts val="1800"/>
              </a:lnSpc>
              <a:spcBef>
                <a:spcPts val="0"/>
              </a:spcBef>
              <a:buSzPct val="125000"/>
              <a:buFont typeface="Arial" panose="020B0604020202020204" pitchFamily="34" charset="0"/>
              <a:buChar char="•"/>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a:t>
            </a:r>
          </a:p>
          <a:p>
            <a:pPr lvl="0"/>
            <a:endParaRPr lang="en-US"/>
          </a:p>
          <a:p>
            <a:pPr lvl="0"/>
            <a:r>
              <a:rPr lang="en-US"/>
              <a:t>Sed nec lorem sed sapien dapibus ultrices quis vitae ligula.</a:t>
            </a:r>
          </a:p>
          <a:p>
            <a:pPr lvl="0"/>
            <a:endParaRPr lang="en-US"/>
          </a:p>
          <a:p>
            <a:pPr lvl="0"/>
            <a:r>
              <a:rPr lang="en-US"/>
              <a:t>Proin sed hendrerit tortor. Duis consequat posuere sodales. Ut rutrum ullamcorper libero, id pellentesque tellus.</a:t>
            </a:r>
          </a:p>
          <a:p>
            <a:pPr lvl="0"/>
            <a:endParaRPr lang="en-US"/>
          </a:p>
          <a:p>
            <a:pPr lvl="0"/>
            <a:r>
              <a:rPr lang="en-US"/>
              <a:t>Convallis id, integer lacinia eros non sem porttitor, quis pulvinar massa mollis. </a:t>
            </a:r>
          </a:p>
        </p:txBody>
      </p:sp>
      <p:pic>
        <p:nvPicPr>
          <p:cNvPr id="10" name="Picture 9">
            <a:extLst>
              <a:ext uri="{FF2B5EF4-FFF2-40B4-BE49-F238E27FC236}">
                <a16:creationId xmlns:a16="http://schemas.microsoft.com/office/drawing/2014/main" xmlns="" id="{802122DA-01C1-2A45-8F3D-A981F0DCA7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20257964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údos_IMAGEM_4">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xmlns="" id="{D93879FD-AB60-5C49-B349-07B6F1D84E02}"/>
              </a:ext>
            </a:extLst>
          </p:cNvPr>
          <p:cNvPicPr>
            <a:picLocks noChangeAspect="1"/>
          </p:cNvPicPr>
          <p:nvPr userDrawn="1"/>
        </p:nvPicPr>
        <p:blipFill rotWithShape="1">
          <a:blip r:embed="rId2"/>
          <a:srcRect b="36670"/>
          <a:stretch/>
        </p:blipFill>
        <p:spPr>
          <a:xfrm>
            <a:off x="0" y="0"/>
            <a:ext cx="16249650" cy="4862809"/>
          </a:xfrm>
          <a:prstGeom prst="rect">
            <a:avLst/>
          </a:prstGeom>
        </p:spPr>
      </p:pic>
      <p:sp>
        <p:nvSpPr>
          <p:cNvPr id="4" name="TextBox 3">
            <a:extLst>
              <a:ext uri="{FF2B5EF4-FFF2-40B4-BE49-F238E27FC236}">
                <a16:creationId xmlns:a16="http://schemas.microsoft.com/office/drawing/2014/main" xmlns=""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6" name="Text Placeholder 8">
            <a:extLst>
              <a:ext uri="{FF2B5EF4-FFF2-40B4-BE49-F238E27FC236}">
                <a16:creationId xmlns:a16="http://schemas.microsoft.com/office/drawing/2014/main" xmlns="" id="{37D80ECB-D924-7D43-8F38-52885206FED8}"/>
              </a:ext>
            </a:extLst>
          </p:cNvPr>
          <p:cNvSpPr>
            <a:spLocks noGrp="1"/>
          </p:cNvSpPr>
          <p:nvPr>
            <p:ph type="body" sz="quarter" idx="12" hasCustomPrompt="1"/>
          </p:nvPr>
        </p:nvSpPr>
        <p:spPr>
          <a:xfrm>
            <a:off x="1016308" y="4076114"/>
            <a:ext cx="14550794" cy="954595"/>
          </a:xfrm>
          <a:prstGeom prst="rect">
            <a:avLst/>
          </a:prstGeom>
        </p:spPr>
        <p:txBody>
          <a:bodyPr anchor="t">
            <a:noAutofit/>
          </a:bodyPr>
          <a:lstStyle>
            <a:lvl1pPr marL="0" indent="0" algn="ctr">
              <a:lnSpc>
                <a:spcPts val="7500"/>
              </a:lnSpc>
              <a:spcBef>
                <a:spcPts val="0"/>
              </a:spcBef>
              <a:buNone/>
              <a:defRPr sz="66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1 LINHA SOBREPOSTO</a:t>
            </a:r>
          </a:p>
        </p:txBody>
      </p:sp>
      <p:cxnSp>
        <p:nvCxnSpPr>
          <p:cNvPr id="10" name="Straight Connector 9">
            <a:extLst>
              <a:ext uri="{FF2B5EF4-FFF2-40B4-BE49-F238E27FC236}">
                <a16:creationId xmlns:a16="http://schemas.microsoft.com/office/drawing/2014/main" xmlns="" id="{4C9C7959-3BD0-D246-9AEB-058A5A76D5BD}"/>
              </a:ext>
            </a:extLst>
          </p:cNvPr>
          <p:cNvCxnSpPr>
            <a:cxnSpLocks/>
          </p:cNvCxnSpPr>
          <p:nvPr userDrawn="1"/>
        </p:nvCxnSpPr>
        <p:spPr>
          <a:xfrm>
            <a:off x="7696562" y="5186826"/>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xmlns="" id="{F5F81FF1-BC2F-9042-92EE-0EAD05B728D4}"/>
              </a:ext>
            </a:extLst>
          </p:cNvPr>
          <p:cNvSpPr>
            <a:spLocks noGrp="1"/>
          </p:cNvSpPr>
          <p:nvPr>
            <p:ph type="body" sz="quarter" idx="13" hasCustomPrompt="1"/>
          </p:nvPr>
        </p:nvSpPr>
        <p:spPr>
          <a:xfrm>
            <a:off x="2125470"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sp>
        <p:nvSpPr>
          <p:cNvPr id="16" name="Text Placeholder 11">
            <a:extLst>
              <a:ext uri="{FF2B5EF4-FFF2-40B4-BE49-F238E27FC236}">
                <a16:creationId xmlns:a16="http://schemas.microsoft.com/office/drawing/2014/main" xmlns="" id="{D1F9739C-2B67-B64B-AFB8-EC0B92CA3CA3}"/>
              </a:ext>
            </a:extLst>
          </p:cNvPr>
          <p:cNvSpPr>
            <a:spLocks noGrp="1"/>
          </p:cNvSpPr>
          <p:nvPr>
            <p:ph type="body" sz="quarter" idx="22" hasCustomPrompt="1"/>
          </p:nvPr>
        </p:nvSpPr>
        <p:spPr>
          <a:xfrm>
            <a:off x="6384860"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sp>
        <p:nvSpPr>
          <p:cNvPr id="18" name="Text Placeholder 11">
            <a:extLst>
              <a:ext uri="{FF2B5EF4-FFF2-40B4-BE49-F238E27FC236}">
                <a16:creationId xmlns:a16="http://schemas.microsoft.com/office/drawing/2014/main" xmlns="" id="{5E1BACAA-4248-2445-AE3A-FCD2E79A6990}"/>
              </a:ext>
            </a:extLst>
          </p:cNvPr>
          <p:cNvSpPr>
            <a:spLocks noGrp="1"/>
          </p:cNvSpPr>
          <p:nvPr>
            <p:ph type="body" sz="quarter" idx="24" hasCustomPrompt="1"/>
          </p:nvPr>
        </p:nvSpPr>
        <p:spPr>
          <a:xfrm>
            <a:off x="10644251"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cxnSp>
        <p:nvCxnSpPr>
          <p:cNvPr id="22" name="Straight Connector 21">
            <a:extLst>
              <a:ext uri="{FF2B5EF4-FFF2-40B4-BE49-F238E27FC236}">
                <a16:creationId xmlns:a16="http://schemas.microsoft.com/office/drawing/2014/main" xmlns="" id="{DC571CBF-5700-8E4F-BF2D-6BA5B6D14665}"/>
              </a:ext>
            </a:extLst>
          </p:cNvPr>
          <p:cNvCxnSpPr>
            <a:cxnSpLocks/>
            <a:endCxn id="7" idx="6"/>
          </p:cNvCxnSpPr>
          <p:nvPr userDrawn="1"/>
        </p:nvCxnSpPr>
        <p:spPr>
          <a:xfrm flipH="1" flipV="1">
            <a:off x="4568336" y="6225777"/>
            <a:ext cx="2853590" cy="6758"/>
          </a:xfrm>
          <a:prstGeom prst="line">
            <a:avLst/>
          </a:prstGeom>
          <a:ln w="12700" cap="rnd">
            <a:solidFill>
              <a:srgbClr val="403C38"/>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A754DE3-C8E1-FD45-84BF-966514CE415A}"/>
              </a:ext>
            </a:extLst>
          </p:cNvPr>
          <p:cNvCxnSpPr>
            <a:cxnSpLocks/>
            <a:stCxn id="21" idx="2"/>
            <a:endCxn id="20" idx="6"/>
          </p:cNvCxnSpPr>
          <p:nvPr userDrawn="1"/>
        </p:nvCxnSpPr>
        <p:spPr>
          <a:xfrm flipH="1">
            <a:off x="8827725" y="6225777"/>
            <a:ext cx="2853590" cy="0"/>
          </a:xfrm>
          <a:prstGeom prst="line">
            <a:avLst/>
          </a:prstGeom>
          <a:ln w="12700" cap="rnd">
            <a:solidFill>
              <a:srgbClr val="403C38"/>
            </a:solidFill>
            <a:round/>
          </a:ln>
        </p:spPr>
        <p:style>
          <a:lnRef idx="1">
            <a:schemeClr val="accent1"/>
          </a:lnRef>
          <a:fillRef idx="0">
            <a:schemeClr val="accent1"/>
          </a:fillRef>
          <a:effectRef idx="0">
            <a:schemeClr val="accent1"/>
          </a:effectRef>
          <a:fontRef idx="minor">
            <a:schemeClr val="tx1"/>
          </a:fontRef>
        </p:style>
      </p:cxnSp>
      <p:sp>
        <p:nvSpPr>
          <p:cNvPr id="7" name="Picture Placeholder 13">
            <a:extLst>
              <a:ext uri="{FF2B5EF4-FFF2-40B4-BE49-F238E27FC236}">
                <a16:creationId xmlns:a16="http://schemas.microsoft.com/office/drawing/2014/main" xmlns="" id="{CB0EC07F-CDDC-AE49-8360-EF9762F547AF}"/>
              </a:ext>
            </a:extLst>
          </p:cNvPr>
          <p:cNvSpPr>
            <a:spLocks noGrp="1"/>
          </p:cNvSpPr>
          <p:nvPr>
            <p:ph type="pic" sz="quarter" idx="21"/>
          </p:nvPr>
        </p:nvSpPr>
        <p:spPr>
          <a:xfrm>
            <a:off x="3162534"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0" name="Picture Placeholder 13">
            <a:extLst>
              <a:ext uri="{FF2B5EF4-FFF2-40B4-BE49-F238E27FC236}">
                <a16:creationId xmlns:a16="http://schemas.microsoft.com/office/drawing/2014/main" xmlns="" id="{B9F00BBD-6AEA-E145-8E0A-45017EFA9D6F}"/>
              </a:ext>
            </a:extLst>
          </p:cNvPr>
          <p:cNvSpPr>
            <a:spLocks noGrp="1"/>
          </p:cNvSpPr>
          <p:nvPr>
            <p:ph type="pic" sz="quarter" idx="26"/>
          </p:nvPr>
        </p:nvSpPr>
        <p:spPr>
          <a:xfrm>
            <a:off x="7421923"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1" name="Picture Placeholder 13">
            <a:extLst>
              <a:ext uri="{FF2B5EF4-FFF2-40B4-BE49-F238E27FC236}">
                <a16:creationId xmlns:a16="http://schemas.microsoft.com/office/drawing/2014/main" xmlns="" id="{B6D8C900-50DA-D94F-9562-6EBF0787F4A6}"/>
              </a:ext>
            </a:extLst>
          </p:cNvPr>
          <p:cNvSpPr>
            <a:spLocks noGrp="1"/>
          </p:cNvSpPr>
          <p:nvPr>
            <p:ph type="pic" sz="quarter" idx="27"/>
          </p:nvPr>
        </p:nvSpPr>
        <p:spPr>
          <a:xfrm>
            <a:off x="11681315"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pic>
        <p:nvPicPr>
          <p:cNvPr id="32" name="Picture 31">
            <a:extLst>
              <a:ext uri="{FF2B5EF4-FFF2-40B4-BE49-F238E27FC236}">
                <a16:creationId xmlns:a16="http://schemas.microsoft.com/office/drawing/2014/main" xmlns="" id="{75F44AB1-4A14-3F4F-A9DA-11DCCA4F27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pic>
        <p:nvPicPr>
          <p:cNvPr id="35" name="Picture 34">
            <a:extLst>
              <a:ext uri="{FF2B5EF4-FFF2-40B4-BE49-F238E27FC236}">
                <a16:creationId xmlns:a16="http://schemas.microsoft.com/office/drawing/2014/main" xmlns="" id="{BE3A2669-1B34-6147-B099-A72F0364BFA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35281008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údos_IMAGEM_5">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35" name="Picture 34">
            <a:extLst>
              <a:ext uri="{FF2B5EF4-FFF2-40B4-BE49-F238E27FC236}">
                <a16:creationId xmlns:a16="http://schemas.microsoft.com/office/drawing/2014/main" xmlns="" id="{BE3A2669-1B34-6147-B099-A72F0364BF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17" name="Text Placeholder 8">
            <a:extLst>
              <a:ext uri="{FF2B5EF4-FFF2-40B4-BE49-F238E27FC236}">
                <a16:creationId xmlns:a16="http://schemas.microsoft.com/office/drawing/2014/main" xmlns="" id="{C4C3F412-7870-7343-8225-3F2786497E8A}"/>
              </a:ext>
            </a:extLst>
          </p:cNvPr>
          <p:cNvSpPr>
            <a:spLocks noGrp="1"/>
          </p:cNvSpPr>
          <p:nvPr>
            <p:ph type="body" sz="quarter" idx="12" hasCustomPrompt="1"/>
          </p:nvPr>
        </p:nvSpPr>
        <p:spPr>
          <a:xfrm>
            <a:off x="1557918" y="517122"/>
            <a:ext cx="13133814" cy="653754"/>
          </a:xfrm>
          <a:prstGeom prst="rect">
            <a:avLst/>
          </a:prstGeom>
        </p:spPr>
        <p:txBody>
          <a:bodyPr anchor="t">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19" name="Straight Connector 18">
            <a:extLst>
              <a:ext uri="{FF2B5EF4-FFF2-40B4-BE49-F238E27FC236}">
                <a16:creationId xmlns:a16="http://schemas.microsoft.com/office/drawing/2014/main" xmlns="" id="{92B96C10-27BE-1849-8880-AC092E56DCF9}"/>
              </a:ext>
            </a:extLst>
          </p:cNvPr>
          <p:cNvCxnSpPr>
            <a:cxnSpLocks/>
          </p:cNvCxnSpPr>
          <p:nvPr userDrawn="1"/>
        </p:nvCxnSpPr>
        <p:spPr>
          <a:xfrm>
            <a:off x="7696562" y="1308827"/>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67960C86-6E73-9247-B566-7A0FF231A560}"/>
              </a:ext>
            </a:extLst>
          </p:cNvPr>
          <p:cNvPicPr>
            <a:picLocks noChangeAspect="1"/>
          </p:cNvPicPr>
          <p:nvPr userDrawn="1"/>
        </p:nvPicPr>
        <p:blipFill rotWithShape="1">
          <a:blip r:embed="rId3"/>
          <a:srcRect t="4044"/>
          <a:stretch/>
        </p:blipFill>
        <p:spPr>
          <a:xfrm>
            <a:off x="1127048" y="1433601"/>
            <a:ext cx="4384752" cy="7732701"/>
          </a:xfrm>
          <a:prstGeom prst="rect">
            <a:avLst/>
          </a:prstGeom>
        </p:spPr>
      </p:pic>
      <p:sp>
        <p:nvSpPr>
          <p:cNvPr id="9" name="Picture Placeholder 8">
            <a:extLst>
              <a:ext uri="{FF2B5EF4-FFF2-40B4-BE49-F238E27FC236}">
                <a16:creationId xmlns:a16="http://schemas.microsoft.com/office/drawing/2014/main" xmlns="" id="{EE67A917-F817-274B-9B82-6E3E6BCCECB6}"/>
              </a:ext>
            </a:extLst>
          </p:cNvPr>
          <p:cNvSpPr>
            <a:spLocks noGrp="1"/>
          </p:cNvSpPr>
          <p:nvPr>
            <p:ph type="pic" sz="quarter" idx="13"/>
          </p:nvPr>
        </p:nvSpPr>
        <p:spPr>
          <a:xfrm>
            <a:off x="1760602" y="2299544"/>
            <a:ext cx="3116096" cy="5475059"/>
          </a:xfrm>
          <a:prstGeom prst="rect">
            <a:avLst/>
          </a:prstGeom>
          <a:solidFill>
            <a:srgbClr val="000000"/>
          </a:solidFill>
        </p:spPr>
        <p:txBody>
          <a:bodyPr anchor="ctr"/>
          <a:lstStyle>
            <a:lvl1pPr marL="0" indent="0" algn="ctr">
              <a:buNone/>
              <a:defRPr sz="1600">
                <a:solidFill>
                  <a:schemeClr val="bg1"/>
                </a:solidFill>
                <a:latin typeface="Calibri" panose="020F0502020204030204" pitchFamily="34" charset="0"/>
                <a:cs typeface="Calibri" panose="020F0502020204030204" pitchFamily="34" charset="0"/>
              </a:defRPr>
            </a:lvl1pPr>
          </a:lstStyle>
          <a:p>
            <a:endParaRPr lang="pt-BR"/>
          </a:p>
        </p:txBody>
      </p:sp>
      <p:sp>
        <p:nvSpPr>
          <p:cNvPr id="23" name="Text Placeholder 11">
            <a:extLst>
              <a:ext uri="{FF2B5EF4-FFF2-40B4-BE49-F238E27FC236}">
                <a16:creationId xmlns:a16="http://schemas.microsoft.com/office/drawing/2014/main" xmlns="" id="{B7F46220-AF40-2D4D-A574-48320A319DA5}"/>
              </a:ext>
            </a:extLst>
          </p:cNvPr>
          <p:cNvSpPr>
            <a:spLocks noGrp="1"/>
          </p:cNvSpPr>
          <p:nvPr>
            <p:ph type="body" sz="quarter" idx="14" hasCustomPrompt="1"/>
          </p:nvPr>
        </p:nvSpPr>
        <p:spPr>
          <a:xfrm>
            <a:off x="7268605" y="2664453"/>
            <a:ext cx="3008696" cy="1998075"/>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Ut ne me wisi enim admi veniam, quis dol nostrud exerci tation ullamcorper.</a:t>
            </a:r>
          </a:p>
        </p:txBody>
      </p:sp>
      <p:sp>
        <p:nvSpPr>
          <p:cNvPr id="25" name="Text Placeholder 8">
            <a:extLst>
              <a:ext uri="{FF2B5EF4-FFF2-40B4-BE49-F238E27FC236}">
                <a16:creationId xmlns:a16="http://schemas.microsoft.com/office/drawing/2014/main" xmlns="" id="{AAE58683-C164-5544-98BF-54A4B52B1B7B}"/>
              </a:ext>
            </a:extLst>
          </p:cNvPr>
          <p:cNvSpPr>
            <a:spLocks noGrp="1"/>
          </p:cNvSpPr>
          <p:nvPr>
            <p:ph type="body" sz="quarter" idx="16" hasCustomPrompt="1"/>
          </p:nvPr>
        </p:nvSpPr>
        <p:spPr>
          <a:xfrm>
            <a:off x="7268604" y="2181704"/>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29" name="Picture Placeholder 13">
            <a:extLst>
              <a:ext uri="{FF2B5EF4-FFF2-40B4-BE49-F238E27FC236}">
                <a16:creationId xmlns:a16="http://schemas.microsoft.com/office/drawing/2014/main" xmlns="" id="{2C128956-00F2-C24F-AFE5-1537D411531A}"/>
              </a:ext>
            </a:extLst>
          </p:cNvPr>
          <p:cNvSpPr>
            <a:spLocks noGrp="1"/>
          </p:cNvSpPr>
          <p:nvPr>
            <p:ph type="pic" sz="quarter" idx="19"/>
          </p:nvPr>
        </p:nvSpPr>
        <p:spPr>
          <a:xfrm>
            <a:off x="5632806" y="2192422"/>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3" name="Text Placeholder 11">
            <a:extLst>
              <a:ext uri="{FF2B5EF4-FFF2-40B4-BE49-F238E27FC236}">
                <a16:creationId xmlns:a16="http://schemas.microsoft.com/office/drawing/2014/main" xmlns="" id="{548DC93C-FB90-1342-86B7-6F6A775DAAC7}"/>
              </a:ext>
            </a:extLst>
          </p:cNvPr>
          <p:cNvSpPr>
            <a:spLocks noGrp="1"/>
          </p:cNvSpPr>
          <p:nvPr>
            <p:ph type="body" sz="quarter" idx="20" hasCustomPrompt="1"/>
          </p:nvPr>
        </p:nvSpPr>
        <p:spPr>
          <a:xfrm>
            <a:off x="7268605" y="5320036"/>
            <a:ext cx="3008696" cy="3054530"/>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 erat volutpat. Ut ne wisi enim admi veniam, quis nostrud exerci tation ullamcorper. Proin amsed hendrerit tortor. Duis consequat nur posuere sodales. Utert erat sit dolor  rutrum ullamcorper libero, id pellentesque tellus convallis id. </a:t>
            </a:r>
          </a:p>
        </p:txBody>
      </p:sp>
      <p:sp>
        <p:nvSpPr>
          <p:cNvPr id="44" name="Text Placeholder 8">
            <a:extLst>
              <a:ext uri="{FF2B5EF4-FFF2-40B4-BE49-F238E27FC236}">
                <a16:creationId xmlns:a16="http://schemas.microsoft.com/office/drawing/2014/main" xmlns="" id="{779E5449-E6CD-324C-A121-5FF90DAF5F10}"/>
              </a:ext>
            </a:extLst>
          </p:cNvPr>
          <p:cNvSpPr>
            <a:spLocks noGrp="1"/>
          </p:cNvSpPr>
          <p:nvPr>
            <p:ph type="body" sz="quarter" idx="21" hasCustomPrompt="1"/>
          </p:nvPr>
        </p:nvSpPr>
        <p:spPr>
          <a:xfrm>
            <a:off x="7268604" y="4848438"/>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45" name="Picture Placeholder 13">
            <a:extLst>
              <a:ext uri="{FF2B5EF4-FFF2-40B4-BE49-F238E27FC236}">
                <a16:creationId xmlns:a16="http://schemas.microsoft.com/office/drawing/2014/main" xmlns="" id="{1AA5782E-DB3C-5840-B771-B4413F20A46E}"/>
              </a:ext>
            </a:extLst>
          </p:cNvPr>
          <p:cNvSpPr>
            <a:spLocks noGrp="1"/>
          </p:cNvSpPr>
          <p:nvPr>
            <p:ph type="pic" sz="quarter" idx="22"/>
          </p:nvPr>
        </p:nvSpPr>
        <p:spPr>
          <a:xfrm>
            <a:off x="5632806" y="484800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6" name="Text Placeholder 11">
            <a:extLst>
              <a:ext uri="{FF2B5EF4-FFF2-40B4-BE49-F238E27FC236}">
                <a16:creationId xmlns:a16="http://schemas.microsoft.com/office/drawing/2014/main" xmlns="" id="{8E7CFC8C-2819-4A49-A631-A0871F8E7E2F}"/>
              </a:ext>
            </a:extLst>
          </p:cNvPr>
          <p:cNvSpPr>
            <a:spLocks noGrp="1"/>
          </p:cNvSpPr>
          <p:nvPr>
            <p:ph type="body" sz="quarter" idx="23" hasCustomPrompt="1"/>
          </p:nvPr>
        </p:nvSpPr>
        <p:spPr>
          <a:xfrm>
            <a:off x="12296552" y="2664453"/>
            <a:ext cx="3008696" cy="1998075"/>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Ut ne me wisi enim admi veniam, quis dol nostrud exerci tation ullamcorper.</a:t>
            </a:r>
          </a:p>
        </p:txBody>
      </p:sp>
      <p:sp>
        <p:nvSpPr>
          <p:cNvPr id="47" name="Text Placeholder 8">
            <a:extLst>
              <a:ext uri="{FF2B5EF4-FFF2-40B4-BE49-F238E27FC236}">
                <a16:creationId xmlns:a16="http://schemas.microsoft.com/office/drawing/2014/main" xmlns="" id="{7AB36F62-6039-E048-9116-0F33F6C6BC1C}"/>
              </a:ext>
            </a:extLst>
          </p:cNvPr>
          <p:cNvSpPr>
            <a:spLocks noGrp="1"/>
          </p:cNvSpPr>
          <p:nvPr>
            <p:ph type="body" sz="quarter" idx="24" hasCustomPrompt="1"/>
          </p:nvPr>
        </p:nvSpPr>
        <p:spPr>
          <a:xfrm>
            <a:off x="12296551" y="2181704"/>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48" name="Picture Placeholder 13">
            <a:extLst>
              <a:ext uri="{FF2B5EF4-FFF2-40B4-BE49-F238E27FC236}">
                <a16:creationId xmlns:a16="http://schemas.microsoft.com/office/drawing/2014/main" xmlns="" id="{5898509C-B997-BC41-B3A5-F03B08939DA1}"/>
              </a:ext>
            </a:extLst>
          </p:cNvPr>
          <p:cNvSpPr>
            <a:spLocks noGrp="1"/>
          </p:cNvSpPr>
          <p:nvPr>
            <p:ph type="pic" sz="quarter" idx="25"/>
          </p:nvPr>
        </p:nvSpPr>
        <p:spPr>
          <a:xfrm>
            <a:off x="10660753" y="2192422"/>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9" name="Text Placeholder 11">
            <a:extLst>
              <a:ext uri="{FF2B5EF4-FFF2-40B4-BE49-F238E27FC236}">
                <a16:creationId xmlns:a16="http://schemas.microsoft.com/office/drawing/2014/main" xmlns="" id="{D733D8C8-4EC4-6B4E-9D82-97BC9CFA252C}"/>
              </a:ext>
            </a:extLst>
          </p:cNvPr>
          <p:cNvSpPr>
            <a:spLocks noGrp="1"/>
          </p:cNvSpPr>
          <p:nvPr>
            <p:ph type="body" sz="quarter" idx="26" hasCustomPrompt="1"/>
          </p:nvPr>
        </p:nvSpPr>
        <p:spPr>
          <a:xfrm>
            <a:off x="12296552" y="5320036"/>
            <a:ext cx="3008696" cy="3054530"/>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 erat volutpat. Ut ne wisi enim admi veniam, quis nostrud exerci tation ullamcorper. Proin amsed hendrerit tortor. Duis consequat nur posuere sodales. Utert erat sit dolor  rutrum ullamcorper libero, id pellentesque tellus convallis id. </a:t>
            </a:r>
          </a:p>
        </p:txBody>
      </p:sp>
      <p:sp>
        <p:nvSpPr>
          <p:cNvPr id="50" name="Text Placeholder 8">
            <a:extLst>
              <a:ext uri="{FF2B5EF4-FFF2-40B4-BE49-F238E27FC236}">
                <a16:creationId xmlns:a16="http://schemas.microsoft.com/office/drawing/2014/main" xmlns="" id="{B21260A5-3B2F-BA4F-967E-E3FFE365EFF7}"/>
              </a:ext>
            </a:extLst>
          </p:cNvPr>
          <p:cNvSpPr>
            <a:spLocks noGrp="1"/>
          </p:cNvSpPr>
          <p:nvPr>
            <p:ph type="body" sz="quarter" idx="27" hasCustomPrompt="1"/>
          </p:nvPr>
        </p:nvSpPr>
        <p:spPr>
          <a:xfrm>
            <a:off x="12296551" y="4848438"/>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51" name="Picture Placeholder 13">
            <a:extLst>
              <a:ext uri="{FF2B5EF4-FFF2-40B4-BE49-F238E27FC236}">
                <a16:creationId xmlns:a16="http://schemas.microsoft.com/office/drawing/2014/main" xmlns="" id="{79A68247-38C2-244C-91FD-7763A1D5A4B2}"/>
              </a:ext>
            </a:extLst>
          </p:cNvPr>
          <p:cNvSpPr>
            <a:spLocks noGrp="1"/>
          </p:cNvSpPr>
          <p:nvPr>
            <p:ph type="pic" sz="quarter" idx="28"/>
          </p:nvPr>
        </p:nvSpPr>
        <p:spPr>
          <a:xfrm>
            <a:off x="10660753" y="484800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1346196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údos_IMAGEM_6">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FD3EE14-8EB6-1A45-953B-8CB1469CCC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3170" y="2166469"/>
            <a:ext cx="11243310" cy="6383188"/>
          </a:xfrm>
          <a:prstGeom prst="rect">
            <a:avLst/>
          </a:prstGeom>
        </p:spPr>
      </p:pic>
      <p:sp>
        <p:nvSpPr>
          <p:cNvPr id="4" name="TextBox 3">
            <a:extLst>
              <a:ext uri="{FF2B5EF4-FFF2-40B4-BE49-F238E27FC236}">
                <a16:creationId xmlns:a16="http://schemas.microsoft.com/office/drawing/2014/main" xmlns=""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35" name="Picture 34">
            <a:extLst>
              <a:ext uri="{FF2B5EF4-FFF2-40B4-BE49-F238E27FC236}">
                <a16:creationId xmlns:a16="http://schemas.microsoft.com/office/drawing/2014/main" xmlns="" id="{BE3A2669-1B34-6147-B099-A72F0364BF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6" name="Text Placeholder 8">
            <a:extLst>
              <a:ext uri="{FF2B5EF4-FFF2-40B4-BE49-F238E27FC236}">
                <a16:creationId xmlns:a16="http://schemas.microsoft.com/office/drawing/2014/main" xmlns="" id="{A3E9EC3B-B063-B14B-A448-292EFFFC14D8}"/>
              </a:ext>
            </a:extLst>
          </p:cNvPr>
          <p:cNvSpPr>
            <a:spLocks noGrp="1"/>
          </p:cNvSpPr>
          <p:nvPr>
            <p:ph type="body" sz="quarter" idx="12" hasCustomPrompt="1"/>
          </p:nvPr>
        </p:nvSpPr>
        <p:spPr>
          <a:xfrm>
            <a:off x="1557918" y="517122"/>
            <a:ext cx="13133814" cy="653754"/>
          </a:xfrm>
          <a:prstGeom prst="rect">
            <a:avLst/>
          </a:prstGeom>
        </p:spPr>
        <p:txBody>
          <a:bodyPr anchor="t">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7" name="Straight Connector 6">
            <a:extLst>
              <a:ext uri="{FF2B5EF4-FFF2-40B4-BE49-F238E27FC236}">
                <a16:creationId xmlns:a16="http://schemas.microsoft.com/office/drawing/2014/main" xmlns="" id="{BB132F00-4EE8-0D43-8FA5-EA6A7848A871}"/>
              </a:ext>
            </a:extLst>
          </p:cNvPr>
          <p:cNvCxnSpPr>
            <a:cxnSpLocks/>
          </p:cNvCxnSpPr>
          <p:nvPr userDrawn="1"/>
        </p:nvCxnSpPr>
        <p:spPr>
          <a:xfrm>
            <a:off x="7696562" y="1308827"/>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xmlns="" id="{FD58F77A-5B2B-6742-AA34-3F4271A04F79}"/>
              </a:ext>
            </a:extLst>
          </p:cNvPr>
          <p:cNvSpPr>
            <a:spLocks noGrp="1"/>
          </p:cNvSpPr>
          <p:nvPr>
            <p:ph type="pic" sz="quarter" idx="13"/>
          </p:nvPr>
        </p:nvSpPr>
        <p:spPr>
          <a:xfrm>
            <a:off x="4393195" y="2813792"/>
            <a:ext cx="7473380" cy="4898299"/>
          </a:xfrm>
          <a:custGeom>
            <a:avLst/>
            <a:gdLst>
              <a:gd name="connsiteX0" fmla="*/ 0 w 7630160"/>
              <a:gd name="connsiteY0" fmla="*/ 235367 h 5008880"/>
              <a:gd name="connsiteX1" fmla="*/ 235367 w 7630160"/>
              <a:gd name="connsiteY1" fmla="*/ 0 h 5008880"/>
              <a:gd name="connsiteX2" fmla="*/ 7394793 w 7630160"/>
              <a:gd name="connsiteY2" fmla="*/ 0 h 5008880"/>
              <a:gd name="connsiteX3" fmla="*/ 7630160 w 7630160"/>
              <a:gd name="connsiteY3" fmla="*/ 235367 h 5008880"/>
              <a:gd name="connsiteX4" fmla="*/ 7630160 w 7630160"/>
              <a:gd name="connsiteY4" fmla="*/ 4773513 h 5008880"/>
              <a:gd name="connsiteX5" fmla="*/ 7394793 w 7630160"/>
              <a:gd name="connsiteY5" fmla="*/ 5008880 h 5008880"/>
              <a:gd name="connsiteX6" fmla="*/ 235367 w 7630160"/>
              <a:gd name="connsiteY6" fmla="*/ 5008880 h 5008880"/>
              <a:gd name="connsiteX7" fmla="*/ 0 w 7630160"/>
              <a:gd name="connsiteY7" fmla="*/ 4773513 h 5008880"/>
              <a:gd name="connsiteX8" fmla="*/ 0 w 7630160"/>
              <a:gd name="connsiteY8" fmla="*/ 235367 h 5008880"/>
              <a:gd name="connsiteX0" fmla="*/ 0 w 7630160"/>
              <a:gd name="connsiteY0" fmla="*/ 235367 h 5011467"/>
              <a:gd name="connsiteX1" fmla="*/ 235367 w 7630160"/>
              <a:gd name="connsiteY1" fmla="*/ 0 h 5011467"/>
              <a:gd name="connsiteX2" fmla="*/ 7394793 w 7630160"/>
              <a:gd name="connsiteY2" fmla="*/ 0 h 5011467"/>
              <a:gd name="connsiteX3" fmla="*/ 7630160 w 7630160"/>
              <a:gd name="connsiteY3" fmla="*/ 235367 h 5011467"/>
              <a:gd name="connsiteX4" fmla="*/ 7630160 w 7630160"/>
              <a:gd name="connsiteY4" fmla="*/ 4773513 h 5011467"/>
              <a:gd name="connsiteX5" fmla="*/ 7394793 w 7630160"/>
              <a:gd name="connsiteY5" fmla="*/ 5008880 h 5011467"/>
              <a:gd name="connsiteX6" fmla="*/ 235367 w 7630160"/>
              <a:gd name="connsiteY6" fmla="*/ 5008880 h 5011467"/>
              <a:gd name="connsiteX7" fmla="*/ 0 w 7630160"/>
              <a:gd name="connsiteY7" fmla="*/ 4773513 h 5011467"/>
              <a:gd name="connsiteX8" fmla="*/ 0 w 7630160"/>
              <a:gd name="connsiteY8" fmla="*/ 235367 h 5011467"/>
              <a:gd name="connsiteX0" fmla="*/ 171 w 7630331"/>
              <a:gd name="connsiteY0" fmla="*/ 235367 h 5010245"/>
              <a:gd name="connsiteX1" fmla="*/ 235538 w 7630331"/>
              <a:gd name="connsiteY1" fmla="*/ 0 h 5010245"/>
              <a:gd name="connsiteX2" fmla="*/ 7394964 w 7630331"/>
              <a:gd name="connsiteY2" fmla="*/ 0 h 5010245"/>
              <a:gd name="connsiteX3" fmla="*/ 7630331 w 7630331"/>
              <a:gd name="connsiteY3" fmla="*/ 235367 h 5010245"/>
              <a:gd name="connsiteX4" fmla="*/ 7630331 w 7630331"/>
              <a:gd name="connsiteY4" fmla="*/ 4773513 h 5010245"/>
              <a:gd name="connsiteX5" fmla="*/ 7394964 w 7630331"/>
              <a:gd name="connsiteY5" fmla="*/ 5008880 h 5010245"/>
              <a:gd name="connsiteX6" fmla="*/ 235538 w 7630331"/>
              <a:gd name="connsiteY6" fmla="*/ 5008880 h 5010245"/>
              <a:gd name="connsiteX7" fmla="*/ 171 w 7630331"/>
              <a:gd name="connsiteY7" fmla="*/ 4773513 h 5010245"/>
              <a:gd name="connsiteX8" fmla="*/ 171 w 7630331"/>
              <a:gd name="connsiteY8" fmla="*/ 235367 h 5010245"/>
              <a:gd name="connsiteX0" fmla="*/ 3140 w 7633300"/>
              <a:gd name="connsiteY0" fmla="*/ 235367 h 5008880"/>
              <a:gd name="connsiteX1" fmla="*/ 238507 w 7633300"/>
              <a:gd name="connsiteY1" fmla="*/ 0 h 5008880"/>
              <a:gd name="connsiteX2" fmla="*/ 7397933 w 7633300"/>
              <a:gd name="connsiteY2" fmla="*/ 0 h 5008880"/>
              <a:gd name="connsiteX3" fmla="*/ 7633300 w 7633300"/>
              <a:gd name="connsiteY3" fmla="*/ 235367 h 5008880"/>
              <a:gd name="connsiteX4" fmla="*/ 7633300 w 7633300"/>
              <a:gd name="connsiteY4" fmla="*/ 4773513 h 5008880"/>
              <a:gd name="connsiteX5" fmla="*/ 7397933 w 7633300"/>
              <a:gd name="connsiteY5" fmla="*/ 5008880 h 5008880"/>
              <a:gd name="connsiteX6" fmla="*/ 6159 w 7633300"/>
              <a:gd name="connsiteY6" fmla="*/ 5001385 h 5008880"/>
              <a:gd name="connsiteX7" fmla="*/ 3140 w 7633300"/>
              <a:gd name="connsiteY7" fmla="*/ 4773513 h 5008880"/>
              <a:gd name="connsiteX8" fmla="*/ 3140 w 7633300"/>
              <a:gd name="connsiteY8" fmla="*/ 235367 h 5008880"/>
              <a:gd name="connsiteX0" fmla="*/ 3140 w 7633300"/>
              <a:gd name="connsiteY0" fmla="*/ 235367 h 5010147"/>
              <a:gd name="connsiteX1" fmla="*/ 238507 w 7633300"/>
              <a:gd name="connsiteY1" fmla="*/ 0 h 5010147"/>
              <a:gd name="connsiteX2" fmla="*/ 7397933 w 7633300"/>
              <a:gd name="connsiteY2" fmla="*/ 0 h 5010147"/>
              <a:gd name="connsiteX3" fmla="*/ 7633300 w 7633300"/>
              <a:gd name="connsiteY3" fmla="*/ 235367 h 5010147"/>
              <a:gd name="connsiteX4" fmla="*/ 7633300 w 7633300"/>
              <a:gd name="connsiteY4" fmla="*/ 4773513 h 5010147"/>
              <a:gd name="connsiteX5" fmla="*/ 7397933 w 7633300"/>
              <a:gd name="connsiteY5" fmla="*/ 5008880 h 5010147"/>
              <a:gd name="connsiteX6" fmla="*/ 6159 w 7633300"/>
              <a:gd name="connsiteY6" fmla="*/ 5001385 h 5010147"/>
              <a:gd name="connsiteX7" fmla="*/ 3140 w 7633300"/>
              <a:gd name="connsiteY7" fmla="*/ 4773513 h 5010147"/>
              <a:gd name="connsiteX8" fmla="*/ 3140 w 7633300"/>
              <a:gd name="connsiteY8" fmla="*/ 235367 h 5010147"/>
              <a:gd name="connsiteX0" fmla="*/ 3140 w 7633471"/>
              <a:gd name="connsiteY0" fmla="*/ 235367 h 5009533"/>
              <a:gd name="connsiteX1" fmla="*/ 238507 w 7633471"/>
              <a:gd name="connsiteY1" fmla="*/ 0 h 5009533"/>
              <a:gd name="connsiteX2" fmla="*/ 7397933 w 7633471"/>
              <a:gd name="connsiteY2" fmla="*/ 0 h 5009533"/>
              <a:gd name="connsiteX3" fmla="*/ 7633300 w 7633471"/>
              <a:gd name="connsiteY3" fmla="*/ 235367 h 5009533"/>
              <a:gd name="connsiteX4" fmla="*/ 7633300 w 7633471"/>
              <a:gd name="connsiteY4" fmla="*/ 4773513 h 5009533"/>
              <a:gd name="connsiteX5" fmla="*/ 7397933 w 7633471"/>
              <a:gd name="connsiteY5" fmla="*/ 5008880 h 5009533"/>
              <a:gd name="connsiteX6" fmla="*/ 6159 w 7633471"/>
              <a:gd name="connsiteY6" fmla="*/ 5001385 h 5009533"/>
              <a:gd name="connsiteX7" fmla="*/ 3140 w 7633471"/>
              <a:gd name="connsiteY7" fmla="*/ 4773513 h 5009533"/>
              <a:gd name="connsiteX8" fmla="*/ 3140 w 7633471"/>
              <a:gd name="connsiteY8" fmla="*/ 235367 h 5009533"/>
              <a:gd name="connsiteX0" fmla="*/ 3140 w 7636441"/>
              <a:gd name="connsiteY0" fmla="*/ 235367 h 5024487"/>
              <a:gd name="connsiteX1" fmla="*/ 238507 w 7636441"/>
              <a:gd name="connsiteY1" fmla="*/ 0 h 5024487"/>
              <a:gd name="connsiteX2" fmla="*/ 7397933 w 7636441"/>
              <a:gd name="connsiteY2" fmla="*/ 0 h 5024487"/>
              <a:gd name="connsiteX3" fmla="*/ 7633300 w 7636441"/>
              <a:gd name="connsiteY3" fmla="*/ 235367 h 5024487"/>
              <a:gd name="connsiteX4" fmla="*/ 7633300 w 7636441"/>
              <a:gd name="connsiteY4" fmla="*/ 4773513 h 5024487"/>
              <a:gd name="connsiteX5" fmla="*/ 7630281 w 7636441"/>
              <a:gd name="connsiteY5" fmla="*/ 5023870 h 5024487"/>
              <a:gd name="connsiteX6" fmla="*/ 6159 w 7636441"/>
              <a:gd name="connsiteY6" fmla="*/ 5001385 h 5024487"/>
              <a:gd name="connsiteX7" fmla="*/ 3140 w 7636441"/>
              <a:gd name="connsiteY7" fmla="*/ 4773513 h 5024487"/>
              <a:gd name="connsiteX8" fmla="*/ 3140 w 7636441"/>
              <a:gd name="connsiteY8" fmla="*/ 235367 h 5024487"/>
              <a:gd name="connsiteX0" fmla="*/ 3140 w 7645811"/>
              <a:gd name="connsiteY0" fmla="*/ 235367 h 5031966"/>
              <a:gd name="connsiteX1" fmla="*/ 238507 w 7645811"/>
              <a:gd name="connsiteY1" fmla="*/ 0 h 5031966"/>
              <a:gd name="connsiteX2" fmla="*/ 7397933 w 7645811"/>
              <a:gd name="connsiteY2" fmla="*/ 0 h 5031966"/>
              <a:gd name="connsiteX3" fmla="*/ 7633300 w 7645811"/>
              <a:gd name="connsiteY3" fmla="*/ 235367 h 5031966"/>
              <a:gd name="connsiteX4" fmla="*/ 7633300 w 7645811"/>
              <a:gd name="connsiteY4" fmla="*/ 4773513 h 5031966"/>
              <a:gd name="connsiteX5" fmla="*/ 7645271 w 7645811"/>
              <a:gd name="connsiteY5" fmla="*/ 5031365 h 5031966"/>
              <a:gd name="connsiteX6" fmla="*/ 6159 w 7645811"/>
              <a:gd name="connsiteY6" fmla="*/ 5001385 h 5031966"/>
              <a:gd name="connsiteX7" fmla="*/ 3140 w 7645811"/>
              <a:gd name="connsiteY7" fmla="*/ 4773513 h 5031966"/>
              <a:gd name="connsiteX8" fmla="*/ 3140 w 7645811"/>
              <a:gd name="connsiteY8" fmla="*/ 235367 h 5031966"/>
              <a:gd name="connsiteX0" fmla="*/ 3140 w 7639471"/>
              <a:gd name="connsiteY0" fmla="*/ 235367 h 5039445"/>
              <a:gd name="connsiteX1" fmla="*/ 238507 w 7639471"/>
              <a:gd name="connsiteY1" fmla="*/ 0 h 5039445"/>
              <a:gd name="connsiteX2" fmla="*/ 7397933 w 7639471"/>
              <a:gd name="connsiteY2" fmla="*/ 0 h 5039445"/>
              <a:gd name="connsiteX3" fmla="*/ 7633300 w 7639471"/>
              <a:gd name="connsiteY3" fmla="*/ 235367 h 5039445"/>
              <a:gd name="connsiteX4" fmla="*/ 7633300 w 7639471"/>
              <a:gd name="connsiteY4" fmla="*/ 4773513 h 5039445"/>
              <a:gd name="connsiteX5" fmla="*/ 7637776 w 7639471"/>
              <a:gd name="connsiteY5" fmla="*/ 5038860 h 5039445"/>
              <a:gd name="connsiteX6" fmla="*/ 6159 w 7639471"/>
              <a:gd name="connsiteY6" fmla="*/ 5001385 h 5039445"/>
              <a:gd name="connsiteX7" fmla="*/ 3140 w 7639471"/>
              <a:gd name="connsiteY7" fmla="*/ 4773513 h 5039445"/>
              <a:gd name="connsiteX8" fmla="*/ 3140 w 7639471"/>
              <a:gd name="connsiteY8" fmla="*/ 235367 h 5039445"/>
              <a:gd name="connsiteX0" fmla="*/ 3140 w 7645416"/>
              <a:gd name="connsiteY0" fmla="*/ 235367 h 5039446"/>
              <a:gd name="connsiteX1" fmla="*/ 238507 w 7645416"/>
              <a:gd name="connsiteY1" fmla="*/ 0 h 5039446"/>
              <a:gd name="connsiteX2" fmla="*/ 7397933 w 7645416"/>
              <a:gd name="connsiteY2" fmla="*/ 0 h 5039446"/>
              <a:gd name="connsiteX3" fmla="*/ 7633300 w 7645416"/>
              <a:gd name="connsiteY3" fmla="*/ 235367 h 5039446"/>
              <a:gd name="connsiteX4" fmla="*/ 7633300 w 7645416"/>
              <a:gd name="connsiteY4" fmla="*/ 4773513 h 5039446"/>
              <a:gd name="connsiteX5" fmla="*/ 7644851 w 7645416"/>
              <a:gd name="connsiteY5" fmla="*/ 5038861 h 5039446"/>
              <a:gd name="connsiteX6" fmla="*/ 6159 w 7645416"/>
              <a:gd name="connsiteY6" fmla="*/ 5001385 h 5039446"/>
              <a:gd name="connsiteX7" fmla="*/ 3140 w 7645416"/>
              <a:gd name="connsiteY7" fmla="*/ 4773513 h 5039446"/>
              <a:gd name="connsiteX8" fmla="*/ 3140 w 7645416"/>
              <a:gd name="connsiteY8" fmla="*/ 235367 h 5039446"/>
              <a:gd name="connsiteX0" fmla="*/ 3140 w 7656640"/>
              <a:gd name="connsiteY0" fmla="*/ 235367 h 5039461"/>
              <a:gd name="connsiteX1" fmla="*/ 238507 w 7656640"/>
              <a:gd name="connsiteY1" fmla="*/ 0 h 5039461"/>
              <a:gd name="connsiteX2" fmla="*/ 7397933 w 7656640"/>
              <a:gd name="connsiteY2" fmla="*/ 0 h 5039461"/>
              <a:gd name="connsiteX3" fmla="*/ 7633300 w 7656640"/>
              <a:gd name="connsiteY3" fmla="*/ 235367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6640"/>
              <a:gd name="connsiteY0" fmla="*/ 235367 h 5039461"/>
              <a:gd name="connsiteX1" fmla="*/ 238507 w 7656640"/>
              <a:gd name="connsiteY1" fmla="*/ 0 h 5039461"/>
              <a:gd name="connsiteX2" fmla="*/ 7397933 w 7656640"/>
              <a:gd name="connsiteY2" fmla="*/ 0 h 5039461"/>
              <a:gd name="connsiteX3" fmla="*/ 7633300 w 7656640"/>
              <a:gd name="connsiteY3" fmla="*/ 235367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6640"/>
              <a:gd name="connsiteY0" fmla="*/ 235367 h 5039461"/>
              <a:gd name="connsiteX1" fmla="*/ 238507 w 7656640"/>
              <a:gd name="connsiteY1" fmla="*/ 0 h 5039461"/>
              <a:gd name="connsiteX2" fmla="*/ 7397933 w 7656640"/>
              <a:gd name="connsiteY2" fmla="*/ 0 h 5039461"/>
              <a:gd name="connsiteX3" fmla="*/ 7647447 w 7656640"/>
              <a:gd name="connsiteY3" fmla="*/ 242440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0686"/>
              <a:gd name="connsiteY0" fmla="*/ 235367 h 5039476"/>
              <a:gd name="connsiteX1" fmla="*/ 238507 w 7650686"/>
              <a:gd name="connsiteY1" fmla="*/ 0 h 5039476"/>
              <a:gd name="connsiteX2" fmla="*/ 7397933 w 7650686"/>
              <a:gd name="connsiteY2" fmla="*/ 0 h 5039476"/>
              <a:gd name="connsiteX3" fmla="*/ 7647447 w 7650686"/>
              <a:gd name="connsiteY3" fmla="*/ 242440 h 5039476"/>
              <a:gd name="connsiteX4" fmla="*/ 7647449 w 7650686"/>
              <a:gd name="connsiteY4" fmla="*/ 4787659 h 5039476"/>
              <a:gd name="connsiteX5" fmla="*/ 7644851 w 7650686"/>
              <a:gd name="connsiteY5" fmla="*/ 5038861 h 5039476"/>
              <a:gd name="connsiteX6" fmla="*/ 6159 w 7650686"/>
              <a:gd name="connsiteY6" fmla="*/ 5001385 h 5039476"/>
              <a:gd name="connsiteX7" fmla="*/ 3140 w 7650686"/>
              <a:gd name="connsiteY7" fmla="*/ 4773513 h 5039476"/>
              <a:gd name="connsiteX8" fmla="*/ 3140 w 7650686"/>
              <a:gd name="connsiteY8" fmla="*/ 235367 h 503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0686" h="5039476">
                <a:moveTo>
                  <a:pt x="3140" y="235367"/>
                </a:moveTo>
                <a:cubicBezTo>
                  <a:pt x="3140" y="105377"/>
                  <a:pt x="108517" y="0"/>
                  <a:pt x="238507" y="0"/>
                </a:cubicBezTo>
                <a:lnTo>
                  <a:pt x="7397933" y="0"/>
                </a:lnTo>
                <a:cubicBezTo>
                  <a:pt x="7527923" y="0"/>
                  <a:pt x="7647447" y="112450"/>
                  <a:pt x="7647447" y="242440"/>
                </a:cubicBezTo>
                <a:cubicBezTo>
                  <a:pt x="7654521" y="1757513"/>
                  <a:pt x="7647449" y="4793354"/>
                  <a:pt x="7647449" y="4787659"/>
                </a:cubicBezTo>
                <a:cubicBezTo>
                  <a:pt x="7654945" y="4790232"/>
                  <a:pt x="7647425" y="5053851"/>
                  <a:pt x="7644851" y="5038861"/>
                </a:cubicBezTo>
                <a:lnTo>
                  <a:pt x="6159" y="5001385"/>
                </a:lnTo>
                <a:cubicBezTo>
                  <a:pt x="3586" y="5023870"/>
                  <a:pt x="-4355" y="4768591"/>
                  <a:pt x="3140" y="4773513"/>
                </a:cubicBezTo>
                <a:lnTo>
                  <a:pt x="3140" y="235367"/>
                </a:lnTo>
                <a:close/>
              </a:path>
            </a:pathLst>
          </a:cu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1" name="Text Placeholder 11">
            <a:extLst>
              <a:ext uri="{FF2B5EF4-FFF2-40B4-BE49-F238E27FC236}">
                <a16:creationId xmlns:a16="http://schemas.microsoft.com/office/drawing/2014/main" xmlns="" id="{F29E2544-D79C-D641-954D-8E0C5434CAC9}"/>
              </a:ext>
            </a:extLst>
          </p:cNvPr>
          <p:cNvSpPr>
            <a:spLocks noGrp="1"/>
          </p:cNvSpPr>
          <p:nvPr>
            <p:ph type="body" sz="quarter" idx="14" hasCustomPrompt="1"/>
          </p:nvPr>
        </p:nvSpPr>
        <p:spPr>
          <a:xfrm>
            <a:off x="428153" y="2664453"/>
            <a:ext cx="2333035" cy="1998075"/>
          </a:xfrm>
          <a:prstGeom prst="rect">
            <a:avLst/>
          </a:prstGeom>
        </p:spPr>
        <p:txBody>
          <a:bodyPr/>
          <a:lstStyle>
            <a:lvl1pPr marL="0" indent="0" algn="r">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a:t>
            </a:r>
          </a:p>
        </p:txBody>
      </p:sp>
      <p:sp>
        <p:nvSpPr>
          <p:cNvPr id="12" name="Text Placeholder 8">
            <a:extLst>
              <a:ext uri="{FF2B5EF4-FFF2-40B4-BE49-F238E27FC236}">
                <a16:creationId xmlns:a16="http://schemas.microsoft.com/office/drawing/2014/main" xmlns="" id="{23747D59-F11C-EA4D-B081-33E1DC061C1E}"/>
              </a:ext>
            </a:extLst>
          </p:cNvPr>
          <p:cNvSpPr>
            <a:spLocks noGrp="1"/>
          </p:cNvSpPr>
          <p:nvPr>
            <p:ph type="body" sz="quarter" idx="16" hasCustomPrompt="1"/>
          </p:nvPr>
        </p:nvSpPr>
        <p:spPr>
          <a:xfrm>
            <a:off x="428154" y="2181704"/>
            <a:ext cx="2333034" cy="465144"/>
          </a:xfrm>
          <a:prstGeom prst="rect">
            <a:avLst/>
          </a:prstGeom>
        </p:spPr>
        <p:txBody>
          <a:bodyPr anchor="t">
            <a:noAutofit/>
          </a:bodyPr>
          <a:lstStyle>
            <a:lvl1pPr marL="0" indent="0" algn="r">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3" name="Picture Placeholder 13">
            <a:extLst>
              <a:ext uri="{FF2B5EF4-FFF2-40B4-BE49-F238E27FC236}">
                <a16:creationId xmlns:a16="http://schemas.microsoft.com/office/drawing/2014/main" xmlns="" id="{B7FD790C-B56D-634F-9B73-BEBCB97F187E}"/>
              </a:ext>
            </a:extLst>
          </p:cNvPr>
          <p:cNvSpPr>
            <a:spLocks noGrp="1"/>
          </p:cNvSpPr>
          <p:nvPr>
            <p:ph type="pic" sz="quarter" idx="19"/>
          </p:nvPr>
        </p:nvSpPr>
        <p:spPr>
          <a:xfrm>
            <a:off x="2925038" y="1930400"/>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4" name="Text Placeholder 11">
            <a:extLst>
              <a:ext uri="{FF2B5EF4-FFF2-40B4-BE49-F238E27FC236}">
                <a16:creationId xmlns:a16="http://schemas.microsoft.com/office/drawing/2014/main" xmlns="" id="{1BFED96B-0896-594C-9C4F-E88E8E382FF7}"/>
              </a:ext>
            </a:extLst>
          </p:cNvPr>
          <p:cNvSpPr>
            <a:spLocks noGrp="1"/>
          </p:cNvSpPr>
          <p:nvPr>
            <p:ph type="body" sz="quarter" idx="20" hasCustomPrompt="1"/>
          </p:nvPr>
        </p:nvSpPr>
        <p:spPr>
          <a:xfrm>
            <a:off x="428153" y="5331611"/>
            <a:ext cx="2333036" cy="3054530"/>
          </a:xfrm>
          <a:prstGeom prst="rect">
            <a:avLst/>
          </a:prstGeom>
        </p:spPr>
        <p:txBody>
          <a:bodyPr/>
          <a:lstStyle>
            <a:lvl1pPr marL="0" indent="0" algn="r">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a:t>
            </a:r>
          </a:p>
        </p:txBody>
      </p:sp>
      <p:sp>
        <p:nvSpPr>
          <p:cNvPr id="15" name="Text Placeholder 8">
            <a:extLst>
              <a:ext uri="{FF2B5EF4-FFF2-40B4-BE49-F238E27FC236}">
                <a16:creationId xmlns:a16="http://schemas.microsoft.com/office/drawing/2014/main" xmlns="" id="{AF5A6F9D-D29D-2248-A432-25D4B12D1C82}"/>
              </a:ext>
            </a:extLst>
          </p:cNvPr>
          <p:cNvSpPr>
            <a:spLocks noGrp="1"/>
          </p:cNvSpPr>
          <p:nvPr>
            <p:ph type="body" sz="quarter" idx="21" hasCustomPrompt="1"/>
          </p:nvPr>
        </p:nvSpPr>
        <p:spPr>
          <a:xfrm>
            <a:off x="428152" y="4848438"/>
            <a:ext cx="2333035" cy="465144"/>
          </a:xfrm>
          <a:prstGeom prst="rect">
            <a:avLst/>
          </a:prstGeom>
        </p:spPr>
        <p:txBody>
          <a:bodyPr anchor="t">
            <a:noAutofit/>
          </a:bodyPr>
          <a:lstStyle>
            <a:lvl1pPr marL="0" indent="0" algn="r">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6" name="Picture Placeholder 13">
            <a:extLst>
              <a:ext uri="{FF2B5EF4-FFF2-40B4-BE49-F238E27FC236}">
                <a16:creationId xmlns:a16="http://schemas.microsoft.com/office/drawing/2014/main" xmlns="" id="{35446A09-D6C1-9C49-96E7-C85C655F1D23}"/>
              </a:ext>
            </a:extLst>
          </p:cNvPr>
          <p:cNvSpPr>
            <a:spLocks noGrp="1"/>
          </p:cNvSpPr>
          <p:nvPr>
            <p:ph type="pic" sz="quarter" idx="22"/>
          </p:nvPr>
        </p:nvSpPr>
        <p:spPr>
          <a:xfrm>
            <a:off x="2925038" y="4585983"/>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3" name="Text Placeholder 11">
            <a:extLst>
              <a:ext uri="{FF2B5EF4-FFF2-40B4-BE49-F238E27FC236}">
                <a16:creationId xmlns:a16="http://schemas.microsoft.com/office/drawing/2014/main" xmlns="" id="{617C6327-B793-1E47-9233-385EFB7EC6D8}"/>
              </a:ext>
            </a:extLst>
          </p:cNvPr>
          <p:cNvSpPr>
            <a:spLocks noGrp="1"/>
          </p:cNvSpPr>
          <p:nvPr>
            <p:ph type="body" sz="quarter" idx="23" hasCustomPrompt="1"/>
          </p:nvPr>
        </p:nvSpPr>
        <p:spPr>
          <a:xfrm>
            <a:off x="13487680" y="2664453"/>
            <a:ext cx="2333035" cy="1998075"/>
          </a:xfrm>
          <a:prstGeom prst="rect">
            <a:avLst/>
          </a:prstGeom>
        </p:spPr>
        <p:txBody>
          <a:bodyPr/>
          <a:lstStyle>
            <a:lvl1pPr marL="0" indent="0" algn="l">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a:t>
            </a:r>
          </a:p>
        </p:txBody>
      </p:sp>
      <p:sp>
        <p:nvSpPr>
          <p:cNvPr id="24" name="Text Placeholder 8">
            <a:extLst>
              <a:ext uri="{FF2B5EF4-FFF2-40B4-BE49-F238E27FC236}">
                <a16:creationId xmlns:a16="http://schemas.microsoft.com/office/drawing/2014/main" xmlns="" id="{13FD9F73-059C-444D-9C21-7CD4F072372F}"/>
              </a:ext>
            </a:extLst>
          </p:cNvPr>
          <p:cNvSpPr>
            <a:spLocks noGrp="1"/>
          </p:cNvSpPr>
          <p:nvPr>
            <p:ph type="body" sz="quarter" idx="24" hasCustomPrompt="1"/>
          </p:nvPr>
        </p:nvSpPr>
        <p:spPr>
          <a:xfrm>
            <a:off x="13487681" y="2181704"/>
            <a:ext cx="2333034" cy="465144"/>
          </a:xfrm>
          <a:prstGeom prst="rect">
            <a:avLst/>
          </a:prstGeom>
        </p:spPr>
        <p:txBody>
          <a:bodyPr anchor="t">
            <a:noAutofit/>
          </a:bodyPr>
          <a:lstStyle>
            <a:lvl1pPr marL="0" indent="0" algn="l">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25" name="Picture Placeholder 13">
            <a:extLst>
              <a:ext uri="{FF2B5EF4-FFF2-40B4-BE49-F238E27FC236}">
                <a16:creationId xmlns:a16="http://schemas.microsoft.com/office/drawing/2014/main" xmlns="" id="{CA28319F-11D0-634B-9064-3212DB13D85A}"/>
              </a:ext>
            </a:extLst>
          </p:cNvPr>
          <p:cNvSpPr>
            <a:spLocks noGrp="1"/>
          </p:cNvSpPr>
          <p:nvPr>
            <p:ph type="pic" sz="quarter" idx="25"/>
          </p:nvPr>
        </p:nvSpPr>
        <p:spPr>
          <a:xfrm>
            <a:off x="12159161" y="1930400"/>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6" name="Text Placeholder 11">
            <a:extLst>
              <a:ext uri="{FF2B5EF4-FFF2-40B4-BE49-F238E27FC236}">
                <a16:creationId xmlns:a16="http://schemas.microsoft.com/office/drawing/2014/main" xmlns="" id="{E5B29AA4-5797-C14F-B089-BF2BD90019A1}"/>
              </a:ext>
            </a:extLst>
          </p:cNvPr>
          <p:cNvSpPr>
            <a:spLocks noGrp="1"/>
          </p:cNvSpPr>
          <p:nvPr>
            <p:ph type="body" sz="quarter" idx="26" hasCustomPrompt="1"/>
          </p:nvPr>
        </p:nvSpPr>
        <p:spPr>
          <a:xfrm>
            <a:off x="13487680" y="5331611"/>
            <a:ext cx="2333036" cy="3054530"/>
          </a:xfrm>
          <a:prstGeom prst="rect">
            <a:avLst/>
          </a:prstGeom>
        </p:spPr>
        <p:txBody>
          <a:bodyPr/>
          <a:lstStyle>
            <a:lvl1pPr marL="0" indent="0" algn="l">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a:t>
            </a:r>
          </a:p>
        </p:txBody>
      </p:sp>
      <p:sp>
        <p:nvSpPr>
          <p:cNvPr id="27" name="Text Placeholder 8">
            <a:extLst>
              <a:ext uri="{FF2B5EF4-FFF2-40B4-BE49-F238E27FC236}">
                <a16:creationId xmlns:a16="http://schemas.microsoft.com/office/drawing/2014/main" xmlns="" id="{79A14C10-D636-8245-A8BD-ED28929FE4BD}"/>
              </a:ext>
            </a:extLst>
          </p:cNvPr>
          <p:cNvSpPr>
            <a:spLocks noGrp="1"/>
          </p:cNvSpPr>
          <p:nvPr>
            <p:ph type="body" sz="quarter" idx="27" hasCustomPrompt="1"/>
          </p:nvPr>
        </p:nvSpPr>
        <p:spPr>
          <a:xfrm>
            <a:off x="13487679" y="4848438"/>
            <a:ext cx="2333035" cy="465144"/>
          </a:xfrm>
          <a:prstGeom prst="rect">
            <a:avLst/>
          </a:prstGeom>
        </p:spPr>
        <p:txBody>
          <a:bodyPr anchor="t">
            <a:noAutofit/>
          </a:bodyPr>
          <a:lstStyle>
            <a:lvl1pPr marL="0" indent="0" algn="l">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28" name="Picture Placeholder 13">
            <a:extLst>
              <a:ext uri="{FF2B5EF4-FFF2-40B4-BE49-F238E27FC236}">
                <a16:creationId xmlns:a16="http://schemas.microsoft.com/office/drawing/2014/main" xmlns="" id="{43ABBBBB-5452-EF47-AEF1-ADE3ED9EC139}"/>
              </a:ext>
            </a:extLst>
          </p:cNvPr>
          <p:cNvSpPr>
            <a:spLocks noGrp="1"/>
          </p:cNvSpPr>
          <p:nvPr>
            <p:ph type="pic" sz="quarter" idx="28"/>
          </p:nvPr>
        </p:nvSpPr>
        <p:spPr>
          <a:xfrm>
            <a:off x="12159161" y="4585983"/>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20046219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údos_IMG_FULL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a16="http://schemas.microsoft.com/office/drawing/2014/main" xmlns="" id="{54490656-42F3-D64C-90AF-F720E4CF81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6" cy="669506"/>
          </a:xfrm>
          <a:prstGeom prst="rect">
            <a:avLst/>
          </a:prstGeom>
        </p:spPr>
      </p:pic>
      <p:sp>
        <p:nvSpPr>
          <p:cNvPr id="8" name="Picture Placeholder 13">
            <a:extLst>
              <a:ext uri="{FF2B5EF4-FFF2-40B4-BE49-F238E27FC236}">
                <a16:creationId xmlns:a16="http://schemas.microsoft.com/office/drawing/2014/main" xmlns="" id="{A8624A15-7628-8F41-8C27-1DE5B8F06CD3}"/>
              </a:ext>
            </a:extLst>
          </p:cNvPr>
          <p:cNvSpPr>
            <a:spLocks noGrp="1"/>
          </p:cNvSpPr>
          <p:nvPr>
            <p:ph type="pic" sz="quarter" idx="21"/>
          </p:nvPr>
        </p:nvSpPr>
        <p:spPr>
          <a:xfrm>
            <a:off x="7250616" y="1812861"/>
            <a:ext cx="1748418" cy="1748418"/>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8">
            <a:extLst>
              <a:ext uri="{FF2B5EF4-FFF2-40B4-BE49-F238E27FC236}">
                <a16:creationId xmlns:a16="http://schemas.microsoft.com/office/drawing/2014/main" xmlns="" id="{6BC40161-BE25-424B-8910-2F51CAE9CDD3}"/>
              </a:ext>
            </a:extLst>
          </p:cNvPr>
          <p:cNvSpPr>
            <a:spLocks noGrp="1"/>
          </p:cNvSpPr>
          <p:nvPr>
            <p:ph type="body" sz="quarter" idx="12" hasCustomPrompt="1"/>
          </p:nvPr>
        </p:nvSpPr>
        <p:spPr>
          <a:xfrm>
            <a:off x="0" y="4555625"/>
            <a:ext cx="16249650" cy="954595"/>
          </a:xfrm>
          <a:prstGeom prst="rect">
            <a:avLst/>
          </a:prstGeom>
        </p:spPr>
        <p:txBody>
          <a:bodyPr anchor="t">
            <a:noAutofit/>
          </a:bodyPr>
          <a:lstStyle>
            <a:lvl1pPr marL="0" indent="0" algn="ctr">
              <a:lnSpc>
                <a:spcPts val="7500"/>
              </a:lnSpc>
              <a:spcBef>
                <a:spcPts val="0"/>
              </a:spcBef>
              <a:buNone/>
              <a:defRPr sz="54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1 LINHA CENTRALIZADO</a:t>
            </a:r>
          </a:p>
        </p:txBody>
      </p:sp>
      <p:sp>
        <p:nvSpPr>
          <p:cNvPr id="10" name="Text Placeholder 11">
            <a:extLst>
              <a:ext uri="{FF2B5EF4-FFF2-40B4-BE49-F238E27FC236}">
                <a16:creationId xmlns:a16="http://schemas.microsoft.com/office/drawing/2014/main" xmlns="" id="{DA5D9104-B1A6-2147-8580-D98BD6D3A609}"/>
              </a:ext>
            </a:extLst>
          </p:cNvPr>
          <p:cNvSpPr>
            <a:spLocks noGrp="1"/>
          </p:cNvSpPr>
          <p:nvPr>
            <p:ph type="body" sz="quarter" idx="16" hasCustomPrompt="1"/>
          </p:nvPr>
        </p:nvSpPr>
        <p:spPr>
          <a:xfrm>
            <a:off x="1673845" y="6478859"/>
            <a:ext cx="12901960" cy="1405053"/>
          </a:xfrm>
          <a:prstGeom prst="rect">
            <a:avLst/>
          </a:prstGeom>
        </p:spPr>
        <p:txBody>
          <a:bodyPr/>
          <a:lstStyle>
            <a:lvl1pPr marL="0" indent="0" algn="ctr">
              <a:lnSpc>
                <a:spcPts val="3000"/>
              </a:lnSpc>
              <a:spcBef>
                <a:spcPts val="0"/>
              </a:spcBef>
              <a:buNone/>
              <a:defRPr sz="2000" b="1" i="0">
                <a:solidFill>
                  <a:schemeClr val="tx1">
                    <a:lumMod val="60000"/>
                    <a:lumOff val="40000"/>
                  </a:schemeClr>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cxnSp>
        <p:nvCxnSpPr>
          <p:cNvPr id="11" name="Straight Connector 10">
            <a:extLst>
              <a:ext uri="{FF2B5EF4-FFF2-40B4-BE49-F238E27FC236}">
                <a16:creationId xmlns:a16="http://schemas.microsoft.com/office/drawing/2014/main" xmlns="" id="{919EE7F4-838B-664E-B4A0-42CD667A750A}"/>
              </a:ext>
            </a:extLst>
          </p:cNvPr>
          <p:cNvCxnSpPr/>
          <p:nvPr userDrawn="1"/>
        </p:nvCxnSpPr>
        <p:spPr>
          <a:xfrm>
            <a:off x="7544962" y="5988204"/>
            <a:ext cx="1159727" cy="0"/>
          </a:xfrm>
          <a:prstGeom prst="line">
            <a:avLst/>
          </a:prstGeom>
          <a:ln w="28575" cap="rnd">
            <a:solidFill>
              <a:schemeClr val="accent4"/>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2259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údos_IMG_FULL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a16="http://schemas.microsoft.com/office/drawing/2014/main" xmlns="" id="{54490656-42F3-D64C-90AF-F720E4CF81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6" cy="669506"/>
          </a:xfrm>
          <a:prstGeom prst="rect">
            <a:avLst/>
          </a:prstGeom>
        </p:spPr>
      </p:pic>
      <p:sp>
        <p:nvSpPr>
          <p:cNvPr id="8" name="Picture Placeholder 13">
            <a:extLst>
              <a:ext uri="{FF2B5EF4-FFF2-40B4-BE49-F238E27FC236}">
                <a16:creationId xmlns:a16="http://schemas.microsoft.com/office/drawing/2014/main" xmlns="" id="{A8624A15-7628-8F41-8C27-1DE5B8F06CD3}"/>
              </a:ext>
            </a:extLst>
          </p:cNvPr>
          <p:cNvSpPr>
            <a:spLocks noGrp="1"/>
          </p:cNvSpPr>
          <p:nvPr>
            <p:ph type="pic" sz="quarter" idx="21"/>
          </p:nvPr>
        </p:nvSpPr>
        <p:spPr>
          <a:xfrm>
            <a:off x="1936272" y="3434576"/>
            <a:ext cx="2251798" cy="2251798"/>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8">
            <a:extLst>
              <a:ext uri="{FF2B5EF4-FFF2-40B4-BE49-F238E27FC236}">
                <a16:creationId xmlns:a16="http://schemas.microsoft.com/office/drawing/2014/main" xmlns="" id="{6BC40161-BE25-424B-8910-2F51CAE9CDD3}"/>
              </a:ext>
            </a:extLst>
          </p:cNvPr>
          <p:cNvSpPr>
            <a:spLocks noGrp="1"/>
          </p:cNvSpPr>
          <p:nvPr>
            <p:ph type="body" sz="quarter" idx="12" hasCustomPrompt="1"/>
          </p:nvPr>
        </p:nvSpPr>
        <p:spPr>
          <a:xfrm>
            <a:off x="5185316" y="3600656"/>
            <a:ext cx="7560527" cy="1896894"/>
          </a:xfrm>
          <a:prstGeom prst="rect">
            <a:avLst/>
          </a:prstGeom>
        </p:spPr>
        <p:txBody>
          <a:bodyPr anchor="t">
            <a:noAutofit/>
          </a:bodyPr>
          <a:lstStyle>
            <a:lvl1pPr marL="0" indent="0" algn="l">
              <a:lnSpc>
                <a:spcPts val="7500"/>
              </a:lnSpc>
              <a:spcBef>
                <a:spcPts val="0"/>
              </a:spcBef>
              <a:buNone/>
              <a:defRPr sz="54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2 LINHAS À ESQUERDA</a:t>
            </a:r>
          </a:p>
        </p:txBody>
      </p:sp>
      <p:sp>
        <p:nvSpPr>
          <p:cNvPr id="10" name="Text Placeholder 11">
            <a:extLst>
              <a:ext uri="{FF2B5EF4-FFF2-40B4-BE49-F238E27FC236}">
                <a16:creationId xmlns:a16="http://schemas.microsoft.com/office/drawing/2014/main" xmlns="" id="{DA5D9104-B1A6-2147-8580-D98BD6D3A609}"/>
              </a:ext>
            </a:extLst>
          </p:cNvPr>
          <p:cNvSpPr>
            <a:spLocks noGrp="1"/>
          </p:cNvSpPr>
          <p:nvPr>
            <p:ph type="body" sz="quarter" idx="16" hasCustomPrompt="1"/>
          </p:nvPr>
        </p:nvSpPr>
        <p:spPr>
          <a:xfrm>
            <a:off x="5185315" y="6200079"/>
            <a:ext cx="9390489" cy="1828800"/>
          </a:xfrm>
          <a:prstGeom prst="rect">
            <a:avLst/>
          </a:prstGeom>
        </p:spPr>
        <p:txBody>
          <a:bodyPr/>
          <a:lstStyle>
            <a:lvl1pPr marL="0" indent="0" algn="l">
              <a:lnSpc>
                <a:spcPts val="3000"/>
              </a:lnSpc>
              <a:spcBef>
                <a:spcPts val="0"/>
              </a:spcBef>
              <a:buNone/>
              <a:defRPr sz="2000" b="1" i="0">
                <a:solidFill>
                  <a:schemeClr val="tx1">
                    <a:lumMod val="60000"/>
                    <a:lumOff val="40000"/>
                  </a:schemeClr>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cxnSp>
        <p:nvCxnSpPr>
          <p:cNvPr id="11" name="Straight Connector 10">
            <a:extLst>
              <a:ext uri="{FF2B5EF4-FFF2-40B4-BE49-F238E27FC236}">
                <a16:creationId xmlns:a16="http://schemas.microsoft.com/office/drawing/2014/main" xmlns="" id="{919EE7F4-838B-664E-B4A0-42CD667A750A}"/>
              </a:ext>
            </a:extLst>
          </p:cNvPr>
          <p:cNvCxnSpPr/>
          <p:nvPr userDrawn="1"/>
        </p:nvCxnSpPr>
        <p:spPr>
          <a:xfrm>
            <a:off x="5185316" y="6010506"/>
            <a:ext cx="1159727" cy="0"/>
          </a:xfrm>
          <a:prstGeom prst="line">
            <a:avLst/>
          </a:prstGeom>
          <a:ln w="28575" cap="rnd">
            <a:solidFill>
              <a:schemeClr val="accent4"/>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4825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p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8">
            <a:extLst>
              <a:ext uri="{FF2B5EF4-FFF2-40B4-BE49-F238E27FC236}">
                <a16:creationId xmlns:a16="http://schemas.microsoft.com/office/drawing/2014/main" xmlns="" id="{F25C759E-E94A-9E46-B4BD-E31C2967EE2F}"/>
              </a:ext>
            </a:extLst>
          </p:cNvPr>
          <p:cNvSpPr>
            <a:spLocks noGrp="1"/>
          </p:cNvSpPr>
          <p:nvPr>
            <p:ph type="body" sz="quarter" idx="10" hasCustomPrompt="1"/>
          </p:nvPr>
        </p:nvSpPr>
        <p:spPr>
          <a:xfrm>
            <a:off x="1584960" y="2789854"/>
            <a:ext cx="5157216" cy="2781890"/>
          </a:xfrm>
          <a:prstGeom prst="rect">
            <a:avLst/>
          </a:prstGeom>
        </p:spPr>
        <p:txBody>
          <a:bodyPr anchor="t">
            <a:noAutofit/>
          </a:bodyPr>
          <a:lstStyle>
            <a:lvl1pPr marL="0" indent="0" algn="l">
              <a:lnSpc>
                <a:spcPts val="11000"/>
              </a:lnSpc>
              <a:buNone/>
              <a:defRPr sz="105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COVER SLIDE</a:t>
            </a:r>
            <a:endParaRPr lang="pt-BR"/>
          </a:p>
        </p:txBody>
      </p:sp>
      <p:pic>
        <p:nvPicPr>
          <p:cNvPr id="6" name="Picture 5">
            <a:extLst>
              <a:ext uri="{FF2B5EF4-FFF2-40B4-BE49-F238E27FC236}">
                <a16:creationId xmlns:a16="http://schemas.microsoft.com/office/drawing/2014/main" xmlns="" id="{E54472F1-C2E7-D94E-B122-98A6D59F375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7168" y="4840224"/>
            <a:ext cx="3615816" cy="1120604"/>
          </a:xfrm>
          <a:prstGeom prst="rect">
            <a:avLst/>
          </a:prstGeom>
        </p:spPr>
      </p:pic>
      <p:pic>
        <p:nvPicPr>
          <p:cNvPr id="3" name="Picture 2">
            <a:extLst>
              <a:ext uri="{FF2B5EF4-FFF2-40B4-BE49-F238E27FC236}">
                <a16:creationId xmlns:a16="http://schemas.microsoft.com/office/drawing/2014/main" xmlns="" id="{CF913395-E1C8-1149-9AD1-BCD709137B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
        <p:nvSpPr>
          <p:cNvPr id="4" name="TextBox 3">
            <a:extLst>
              <a:ext uri="{FF2B5EF4-FFF2-40B4-BE49-F238E27FC236}">
                <a16:creationId xmlns:a16="http://schemas.microsoft.com/office/drawing/2014/main" xmlns="" id="{091F0F41-3A7F-F64F-8244-8BC5EC2E5889}"/>
              </a:ext>
            </a:extLst>
          </p:cNvPr>
          <p:cNvSpPr txBox="1"/>
          <p:nvPr userDrawn="1"/>
        </p:nvSpPr>
        <p:spPr>
          <a:xfrm>
            <a:off x="10107168" y="8180832"/>
            <a:ext cx="2414016" cy="322558"/>
          </a:xfrm>
          <a:prstGeom prst="rect">
            <a:avLst/>
          </a:prstGeom>
        </p:spPr>
        <p:txBody>
          <a:bodyPr wrap="none" rtlCol="0" anchor="ctr">
            <a:normAutofit/>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sz="850" b="0" i="0" spc="150" baseline="0">
                <a:solidFill>
                  <a:schemeClr val="bg1"/>
                </a:solidFill>
                <a:latin typeface="Lato" panose="020F0502020204030203" pitchFamily="34" charset="77"/>
              </a:rPr>
              <a:t>TODOS OS DIREITOS RESERVADOS</a:t>
            </a:r>
            <a:endParaRPr lang="pt-BR" sz="850" b="0" i="0" spc="150" baseline="0">
              <a:solidFill>
                <a:schemeClr val="bg1"/>
              </a:solidFill>
              <a:latin typeface="Lato" panose="020F0502020204030203" pitchFamily="34" charset="77"/>
            </a:endParaRPr>
          </a:p>
        </p:txBody>
      </p:sp>
      <p:sp>
        <p:nvSpPr>
          <p:cNvPr id="5" name="Oval 4">
            <a:extLst>
              <a:ext uri="{FF2B5EF4-FFF2-40B4-BE49-F238E27FC236}">
                <a16:creationId xmlns:a16="http://schemas.microsoft.com/office/drawing/2014/main" xmlns="" id="{71015E39-2D3E-B64C-BFBC-0918323F5D2B}"/>
              </a:ext>
            </a:extLst>
          </p:cNvPr>
          <p:cNvSpPr/>
          <p:nvPr userDrawn="1"/>
        </p:nvSpPr>
        <p:spPr>
          <a:xfrm>
            <a:off x="12856741" y="7976999"/>
            <a:ext cx="109728" cy="10972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extBox 8">
            <a:extLst>
              <a:ext uri="{FF2B5EF4-FFF2-40B4-BE49-F238E27FC236}">
                <a16:creationId xmlns:a16="http://schemas.microsoft.com/office/drawing/2014/main" xmlns="" id="{013D763A-2A3B-7C4B-8329-DD4032CAD791}"/>
              </a:ext>
            </a:extLst>
          </p:cNvPr>
          <p:cNvSpPr txBox="1"/>
          <p:nvPr userDrawn="1"/>
        </p:nvSpPr>
        <p:spPr>
          <a:xfrm>
            <a:off x="12991211" y="8077730"/>
            <a:ext cx="1066800" cy="413468"/>
          </a:xfrm>
          <a:prstGeom prst="rect">
            <a:avLst/>
          </a:prstGeom>
        </p:spPr>
        <p:txBody>
          <a:bodyPr wrap="none" rtlCol="0" anchor="ctr">
            <a:normAutofit/>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sz="1800" b="1" i="0" spc="150" baseline="0">
                <a:solidFill>
                  <a:schemeClr val="bg1"/>
                </a:solidFill>
                <a:latin typeface="Lato Black" panose="020F0502020204030203" pitchFamily="34" charset="77"/>
              </a:rPr>
              <a:t>2018</a:t>
            </a:r>
            <a:endParaRPr lang="pt-BR" sz="1800" b="1" i="0" spc="150" baseline="0">
              <a:solidFill>
                <a:schemeClr val="bg1"/>
              </a:solidFill>
              <a:latin typeface="Lato Black" panose="020F0502020204030203" pitchFamily="34" charset="77"/>
            </a:endParaRPr>
          </a:p>
        </p:txBody>
      </p:sp>
      <p:sp>
        <p:nvSpPr>
          <p:cNvPr id="10" name="Text Placeholder 8">
            <a:extLst>
              <a:ext uri="{FF2B5EF4-FFF2-40B4-BE49-F238E27FC236}">
                <a16:creationId xmlns:a16="http://schemas.microsoft.com/office/drawing/2014/main" xmlns="" id="{D91C52FA-E57C-3545-8648-B26D09AAA0A7}"/>
              </a:ext>
            </a:extLst>
          </p:cNvPr>
          <p:cNvSpPr>
            <a:spLocks noGrp="1"/>
          </p:cNvSpPr>
          <p:nvPr>
            <p:ph type="body" sz="quarter" idx="11" hasCustomPrompt="1"/>
          </p:nvPr>
        </p:nvSpPr>
        <p:spPr>
          <a:xfrm>
            <a:off x="12991211" y="7827264"/>
            <a:ext cx="1097280" cy="365760"/>
          </a:xfrm>
          <a:prstGeom prst="rect">
            <a:avLst/>
          </a:prstGeom>
        </p:spPr>
        <p:txBody>
          <a:bodyPr anchor="ctr">
            <a:noAutofit/>
          </a:bodyPr>
          <a:lstStyle>
            <a:lvl1pPr marL="0" indent="0" algn="l">
              <a:lnSpc>
                <a:spcPct val="100000"/>
              </a:lnSpc>
              <a:buNone/>
              <a:defRPr sz="1800" b="0" i="0" baseline="0">
                <a:solidFill>
                  <a:schemeClr val="bg1"/>
                </a:solidFill>
                <a:latin typeface="Lato" panose="020F0502020204030203" pitchFamily="34" charset="77"/>
                <a:ea typeface="Lato" panose="020F0502020204030203" pitchFamily="34" charset="77"/>
                <a:cs typeface="Arial Narrow" charset="0"/>
              </a:defRPr>
            </a:lvl1pPr>
          </a:lstStyle>
          <a:p>
            <a:pPr lvl="0"/>
            <a:r>
              <a:rPr lang="en-US"/>
              <a:t>Mês</a:t>
            </a:r>
            <a:endParaRPr lang="pt-BR"/>
          </a:p>
        </p:txBody>
      </p:sp>
      <p:sp>
        <p:nvSpPr>
          <p:cNvPr id="11" name="Text Placeholder 8">
            <a:extLst>
              <a:ext uri="{FF2B5EF4-FFF2-40B4-BE49-F238E27FC236}">
                <a16:creationId xmlns:a16="http://schemas.microsoft.com/office/drawing/2014/main" xmlns="" id="{DA642752-53BE-614F-85FA-729B0063CC80}"/>
              </a:ext>
            </a:extLst>
          </p:cNvPr>
          <p:cNvSpPr>
            <a:spLocks noGrp="1"/>
          </p:cNvSpPr>
          <p:nvPr>
            <p:ph type="body" sz="quarter" idx="12" hasCustomPrompt="1"/>
          </p:nvPr>
        </p:nvSpPr>
        <p:spPr>
          <a:xfrm>
            <a:off x="1584960" y="6196319"/>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Tree>
    <p:extLst>
      <p:ext uri="{BB962C8B-B14F-4D97-AF65-F5344CB8AC3E}">
        <p14:creationId xmlns:p14="http://schemas.microsoft.com/office/powerpoint/2010/main" val="182733632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í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4" name="Text Placeholder 8">
            <a:extLst>
              <a:ext uri="{FF2B5EF4-FFF2-40B4-BE49-F238E27FC236}">
                <a16:creationId xmlns:a16="http://schemas.microsoft.com/office/drawing/2014/main" xmlns="" id="{DA6657A7-BD3A-5641-972F-425B2E7673D2}"/>
              </a:ext>
            </a:extLst>
          </p:cNvPr>
          <p:cNvSpPr>
            <a:spLocks noGrp="1"/>
          </p:cNvSpPr>
          <p:nvPr>
            <p:ph type="body" sz="quarter" idx="12" hasCustomPrompt="1"/>
          </p:nvPr>
        </p:nvSpPr>
        <p:spPr>
          <a:xfrm>
            <a:off x="1584960" y="5632704"/>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
        <p:nvSpPr>
          <p:cNvPr id="5" name="Text Placeholder 8">
            <a:extLst>
              <a:ext uri="{FF2B5EF4-FFF2-40B4-BE49-F238E27FC236}">
                <a16:creationId xmlns:a16="http://schemas.microsoft.com/office/drawing/2014/main" xmlns="" id="{9903A6BB-A0B4-CF46-8796-4C576752C0C1}"/>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VÍDEO</a:t>
            </a:r>
            <a:endParaRPr lang="pt-BR"/>
          </a:p>
        </p:txBody>
      </p:sp>
      <p:pic>
        <p:nvPicPr>
          <p:cNvPr id="6" name="Picture 5">
            <a:extLst>
              <a:ext uri="{FF2B5EF4-FFF2-40B4-BE49-F238E27FC236}">
                <a16:creationId xmlns:a16="http://schemas.microsoft.com/office/drawing/2014/main" xmlns="" id="{6C735F86-72C9-4D48-A775-59C1C2E97B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2678896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cerram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xmlns="" id="{6003AC7B-BD7C-DC48-A941-33FCECFB94B1}"/>
              </a:ext>
            </a:extLst>
          </p:cNvPr>
          <p:cNvSpPr>
            <a:spLocks noGrp="1"/>
          </p:cNvSpPr>
          <p:nvPr>
            <p:ph type="body" sz="quarter" idx="11" hasCustomPrompt="1"/>
          </p:nvPr>
        </p:nvSpPr>
        <p:spPr>
          <a:xfrm>
            <a:off x="1232763" y="1171351"/>
            <a:ext cx="4811794" cy="895374"/>
          </a:xfrm>
          <a:prstGeom prst="rect">
            <a:avLst/>
          </a:prstGeom>
        </p:spPr>
        <p:txBody>
          <a:bodyPr>
            <a:normAutofit/>
          </a:bodyPr>
          <a:lstStyle>
            <a:lvl1pPr marL="0" indent="0" algn="l">
              <a:lnSpc>
                <a:spcPts val="6300"/>
              </a:lnSpc>
              <a:buNone/>
              <a:defRPr sz="5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OBRIGADO</a:t>
            </a:r>
          </a:p>
        </p:txBody>
      </p:sp>
      <p:pic>
        <p:nvPicPr>
          <p:cNvPr id="16" name="Picture 7">
            <a:extLst>
              <a:ext uri="{FF2B5EF4-FFF2-40B4-BE49-F238E27FC236}">
                <a16:creationId xmlns:a16="http://schemas.microsoft.com/office/drawing/2014/main" xmlns="" id="{E7E83F48-70AF-3C43-A6F5-1A721B311F7A}"/>
              </a:ext>
            </a:extLst>
          </p:cNvPr>
          <p:cNvPicPr>
            <a:picLocks noChangeAspect="1"/>
          </p:cNvPicPr>
          <p:nvPr userDrawn="1"/>
        </p:nvPicPr>
        <p:blipFill>
          <a:blip r:embed="rId3">
            <a:biLevel thresh="25000"/>
          </a:blip>
          <a:srcRect/>
          <a:stretch>
            <a:fillRect/>
          </a:stretch>
        </p:blipFill>
        <p:spPr bwMode="auto">
          <a:xfrm>
            <a:off x="1232763" y="2377035"/>
            <a:ext cx="1059690" cy="1059687"/>
          </a:xfrm>
          <a:prstGeom prst="rect">
            <a:avLst/>
          </a:prstGeom>
          <a:noFill/>
          <a:ln w="9525">
            <a:noFill/>
            <a:miter lim="800000"/>
            <a:headEnd/>
            <a:tailEnd/>
          </a:ln>
        </p:spPr>
      </p:pic>
      <p:sp>
        <p:nvSpPr>
          <p:cNvPr id="17" name="Text Placeholder 8">
            <a:extLst>
              <a:ext uri="{FF2B5EF4-FFF2-40B4-BE49-F238E27FC236}">
                <a16:creationId xmlns:a16="http://schemas.microsoft.com/office/drawing/2014/main" xmlns="" id="{01FCEFE7-32F6-814F-BA96-3769C5F229A8}"/>
              </a:ext>
            </a:extLst>
          </p:cNvPr>
          <p:cNvSpPr>
            <a:spLocks noGrp="1"/>
          </p:cNvSpPr>
          <p:nvPr>
            <p:ph type="body" sz="quarter" idx="12" hasCustomPrompt="1"/>
          </p:nvPr>
        </p:nvSpPr>
        <p:spPr>
          <a:xfrm>
            <a:off x="2485468" y="2648330"/>
            <a:ext cx="6287991" cy="440524"/>
          </a:xfrm>
          <a:prstGeom prst="rect">
            <a:avLst/>
          </a:prstGeom>
        </p:spPr>
        <p:txBody>
          <a:bodyPr anchor="t">
            <a:noAutofit/>
          </a:bodyPr>
          <a:lstStyle>
            <a:lvl1pPr marL="0" indent="0" algn="l">
              <a:lnSpc>
                <a:spcPct val="100000"/>
              </a:lnSpc>
              <a:buNone/>
              <a:defRPr sz="2400" b="1"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NOME E ÚLTIMO SOBRENOME</a:t>
            </a:r>
          </a:p>
        </p:txBody>
      </p:sp>
      <p:sp>
        <p:nvSpPr>
          <p:cNvPr id="18" name="Text Placeholder 8">
            <a:extLst>
              <a:ext uri="{FF2B5EF4-FFF2-40B4-BE49-F238E27FC236}">
                <a16:creationId xmlns:a16="http://schemas.microsoft.com/office/drawing/2014/main" xmlns="" id="{E206C24C-A1B4-584A-9EE5-833BE5CE2F68}"/>
              </a:ext>
            </a:extLst>
          </p:cNvPr>
          <p:cNvSpPr>
            <a:spLocks noGrp="1"/>
          </p:cNvSpPr>
          <p:nvPr>
            <p:ph type="body" sz="quarter" idx="13" hasCustomPrompt="1"/>
          </p:nvPr>
        </p:nvSpPr>
        <p:spPr>
          <a:xfrm>
            <a:off x="2485468" y="3223456"/>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err="1"/>
              <a:t>Área</a:t>
            </a:r>
            <a:r>
              <a:rPr lang="en-US" dirty="0"/>
              <a:t> de </a:t>
            </a:r>
            <a:r>
              <a:rPr lang="en-US" dirty="0" err="1"/>
              <a:t>atuação</a:t>
            </a:r>
            <a:endParaRPr lang="en-US" dirty="0"/>
          </a:p>
        </p:txBody>
      </p:sp>
      <p:sp>
        <p:nvSpPr>
          <p:cNvPr id="19" name="Text Placeholder 8">
            <a:extLst>
              <a:ext uri="{FF2B5EF4-FFF2-40B4-BE49-F238E27FC236}">
                <a16:creationId xmlns:a16="http://schemas.microsoft.com/office/drawing/2014/main" xmlns="" id="{F09307F7-602A-8E46-8E64-198AA6F423CB}"/>
              </a:ext>
            </a:extLst>
          </p:cNvPr>
          <p:cNvSpPr>
            <a:spLocks noGrp="1"/>
          </p:cNvSpPr>
          <p:nvPr>
            <p:ph type="body" sz="quarter" idx="14" hasCustomPrompt="1"/>
          </p:nvPr>
        </p:nvSpPr>
        <p:spPr>
          <a:xfrm>
            <a:off x="2485468" y="3842021"/>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Contato telefônico</a:t>
            </a:r>
          </a:p>
        </p:txBody>
      </p:sp>
      <p:sp>
        <p:nvSpPr>
          <p:cNvPr id="20" name="Text Placeholder 8">
            <a:extLst>
              <a:ext uri="{FF2B5EF4-FFF2-40B4-BE49-F238E27FC236}">
                <a16:creationId xmlns:a16="http://schemas.microsoft.com/office/drawing/2014/main" xmlns="" id="{ACC8E08F-1D0F-8C45-883D-013D903EB37C}"/>
              </a:ext>
            </a:extLst>
          </p:cNvPr>
          <p:cNvSpPr>
            <a:spLocks noGrp="1"/>
          </p:cNvSpPr>
          <p:nvPr>
            <p:ph type="body" sz="quarter" idx="15" hasCustomPrompt="1"/>
          </p:nvPr>
        </p:nvSpPr>
        <p:spPr>
          <a:xfrm>
            <a:off x="2485468" y="4460586"/>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E-mail@totvs.com.br</a:t>
            </a:r>
          </a:p>
        </p:txBody>
      </p:sp>
      <p:sp>
        <p:nvSpPr>
          <p:cNvPr id="21" name="Text Placeholder 3">
            <a:extLst>
              <a:ext uri="{FF2B5EF4-FFF2-40B4-BE49-F238E27FC236}">
                <a16:creationId xmlns:a16="http://schemas.microsoft.com/office/drawing/2014/main" xmlns="" id="{988AB966-FF0A-6E43-BD2F-392942FB8E55}"/>
              </a:ext>
            </a:extLst>
          </p:cNvPr>
          <p:cNvSpPr>
            <a:spLocks noGrp="1"/>
          </p:cNvSpPr>
          <p:nvPr>
            <p:ph type="body" sz="quarter" idx="16" hasCustomPrompt="1"/>
          </p:nvPr>
        </p:nvSpPr>
        <p:spPr>
          <a:xfrm>
            <a:off x="9522887" y="529056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Tecnologia + Conhecimento são nosso DNA.</a:t>
            </a:r>
          </a:p>
        </p:txBody>
      </p:sp>
      <p:sp>
        <p:nvSpPr>
          <p:cNvPr id="22" name="Text Placeholder 3">
            <a:extLst>
              <a:ext uri="{FF2B5EF4-FFF2-40B4-BE49-F238E27FC236}">
                <a16:creationId xmlns:a16="http://schemas.microsoft.com/office/drawing/2014/main" xmlns="" id="{BC5B7798-87C0-A047-BEB6-F6BD740C4835}"/>
              </a:ext>
            </a:extLst>
          </p:cNvPr>
          <p:cNvSpPr>
            <a:spLocks noGrp="1"/>
          </p:cNvSpPr>
          <p:nvPr>
            <p:ph type="body" sz="quarter" idx="17" hasCustomPrompt="1"/>
          </p:nvPr>
        </p:nvSpPr>
        <p:spPr>
          <a:xfrm>
            <a:off x="9522887" y="7191603"/>
            <a:ext cx="5207619" cy="435354"/>
          </a:xfrm>
          <a:prstGeom prst="rect">
            <a:avLst/>
          </a:prstGeom>
        </p:spPr>
        <p:txBody>
          <a:bodyPr/>
          <a:lstStyle>
            <a:lvl1pPr marL="0" indent="0">
              <a:buNone/>
              <a:defRPr sz="2400" b="1" i="0">
                <a:solidFill>
                  <a:schemeClr val="accent5"/>
                </a:solidFill>
                <a:latin typeface="Lato Black" panose="020F0502020204030203" pitchFamily="34" charset="77"/>
                <a:ea typeface="Lato Black" panose="020F0502020204030203" pitchFamily="34" charset="77"/>
                <a:cs typeface="Arial Narrow" charset="0"/>
              </a:defRPr>
            </a:lvl1pPr>
          </a:lstStyle>
          <a:p>
            <a:pPr lvl="0"/>
            <a:r>
              <a:rPr lang="pt-BR"/>
              <a:t>#SOMOSTOTVERS</a:t>
            </a:r>
          </a:p>
        </p:txBody>
      </p:sp>
      <p:sp>
        <p:nvSpPr>
          <p:cNvPr id="24" name="Text Placeholder 3">
            <a:extLst>
              <a:ext uri="{FF2B5EF4-FFF2-40B4-BE49-F238E27FC236}">
                <a16:creationId xmlns:a16="http://schemas.microsoft.com/office/drawing/2014/main" xmlns="" id="{09AAA2EE-29A6-7E4F-ACE5-6B8881F4D819}"/>
              </a:ext>
            </a:extLst>
          </p:cNvPr>
          <p:cNvSpPr>
            <a:spLocks noGrp="1"/>
          </p:cNvSpPr>
          <p:nvPr>
            <p:ph type="body" sz="quarter" idx="19" hasCustomPrompt="1"/>
          </p:nvPr>
        </p:nvSpPr>
        <p:spPr>
          <a:xfrm>
            <a:off x="9522887" y="573138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O sucesso do cliente é o nosso sucesso.</a:t>
            </a:r>
          </a:p>
        </p:txBody>
      </p:sp>
      <p:sp>
        <p:nvSpPr>
          <p:cNvPr id="25" name="Text Placeholder 3">
            <a:extLst>
              <a:ext uri="{FF2B5EF4-FFF2-40B4-BE49-F238E27FC236}">
                <a16:creationId xmlns:a16="http://schemas.microsoft.com/office/drawing/2014/main" xmlns="" id="{7E9CD43A-3CDA-9544-9527-CC6023E70A71}"/>
              </a:ext>
            </a:extLst>
          </p:cNvPr>
          <p:cNvSpPr>
            <a:spLocks noGrp="1"/>
          </p:cNvSpPr>
          <p:nvPr>
            <p:ph type="body" sz="quarter" idx="20" hasCustomPrompt="1"/>
          </p:nvPr>
        </p:nvSpPr>
        <p:spPr>
          <a:xfrm>
            <a:off x="9522887" y="617220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Valorizamos gente boa que é boa gente.</a:t>
            </a:r>
          </a:p>
        </p:txBody>
      </p:sp>
      <p:grpSp>
        <p:nvGrpSpPr>
          <p:cNvPr id="26" name="Group 25">
            <a:extLst>
              <a:ext uri="{FF2B5EF4-FFF2-40B4-BE49-F238E27FC236}">
                <a16:creationId xmlns:a16="http://schemas.microsoft.com/office/drawing/2014/main" xmlns="" id="{86BAA51E-57D2-E94E-8B16-6A3BC6D596D2}"/>
              </a:ext>
            </a:extLst>
          </p:cNvPr>
          <p:cNvGrpSpPr/>
          <p:nvPr userDrawn="1"/>
        </p:nvGrpSpPr>
        <p:grpSpPr>
          <a:xfrm>
            <a:off x="1232763" y="7145854"/>
            <a:ext cx="4949195" cy="1089835"/>
            <a:chOff x="1786771" y="6857118"/>
            <a:chExt cx="4760989" cy="1048391"/>
          </a:xfrm>
        </p:grpSpPr>
        <p:grpSp>
          <p:nvGrpSpPr>
            <p:cNvPr id="27" name="Group 26">
              <a:extLst>
                <a:ext uri="{FF2B5EF4-FFF2-40B4-BE49-F238E27FC236}">
                  <a16:creationId xmlns:a16="http://schemas.microsoft.com/office/drawing/2014/main" xmlns="" id="{A3C79164-35AE-A740-9DEA-FB855BA830B2}"/>
                </a:ext>
              </a:extLst>
            </p:cNvPr>
            <p:cNvGrpSpPr/>
            <p:nvPr userDrawn="1"/>
          </p:nvGrpSpPr>
          <p:grpSpPr>
            <a:xfrm>
              <a:off x="1786771" y="6865413"/>
              <a:ext cx="1721247" cy="523073"/>
              <a:chOff x="1786771" y="6761198"/>
              <a:chExt cx="1721247" cy="523073"/>
            </a:xfrm>
          </p:grpSpPr>
          <p:pic>
            <p:nvPicPr>
              <p:cNvPr id="37" name="Picture 36" descr="icone_face.png">
                <a:extLst>
                  <a:ext uri="{FF2B5EF4-FFF2-40B4-BE49-F238E27FC236}">
                    <a16:creationId xmlns:a16="http://schemas.microsoft.com/office/drawing/2014/main" xmlns="" id="{22FCB6EE-BF10-E34F-BDEB-CB1EF4220FF7}"/>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6841880"/>
                <a:ext cx="297150" cy="297150"/>
              </a:xfrm>
              <a:prstGeom prst="rect">
                <a:avLst/>
              </a:prstGeom>
            </p:spPr>
          </p:pic>
          <p:sp>
            <p:nvSpPr>
              <p:cNvPr id="38" name="TextBox 37">
                <a:extLst>
                  <a:ext uri="{FF2B5EF4-FFF2-40B4-BE49-F238E27FC236}">
                    <a16:creationId xmlns:a16="http://schemas.microsoft.com/office/drawing/2014/main" xmlns="" id="{D13ED939-A49D-9D45-8A28-F8434D20D529}"/>
                  </a:ext>
                </a:extLst>
              </p:cNvPr>
              <p:cNvSpPr txBox="1"/>
              <p:nvPr userDrawn="1"/>
            </p:nvSpPr>
            <p:spPr>
              <a:xfrm>
                <a:off x="2097368" y="6761198"/>
                <a:ext cx="1410650" cy="523073"/>
              </a:xfrm>
              <a:prstGeom prst="rect">
                <a:avLst/>
              </a:prstGeom>
            </p:spPr>
            <p:txBody>
              <a:bodyPr wrap="square" rtlCol="0">
                <a:normAutofit fontScale="92500"/>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totvs.com</a:t>
                </a:r>
              </a:p>
            </p:txBody>
          </p:sp>
        </p:grpSp>
        <p:grpSp>
          <p:nvGrpSpPr>
            <p:cNvPr id="28" name="Group 27">
              <a:extLst>
                <a:ext uri="{FF2B5EF4-FFF2-40B4-BE49-F238E27FC236}">
                  <a16:creationId xmlns:a16="http://schemas.microsoft.com/office/drawing/2014/main" xmlns="" id="{971ABA4C-3CF6-B84D-8116-59061674AD4A}"/>
                </a:ext>
              </a:extLst>
            </p:cNvPr>
            <p:cNvGrpSpPr/>
            <p:nvPr userDrawn="1"/>
          </p:nvGrpSpPr>
          <p:grpSpPr>
            <a:xfrm>
              <a:off x="1794077" y="7382436"/>
              <a:ext cx="1507385" cy="523073"/>
              <a:chOff x="3443257" y="6761198"/>
              <a:chExt cx="1507385" cy="523073"/>
            </a:xfrm>
          </p:grpSpPr>
          <p:pic>
            <p:nvPicPr>
              <p:cNvPr id="35" name="Picture 34">
                <a:extLst>
                  <a:ext uri="{FF2B5EF4-FFF2-40B4-BE49-F238E27FC236}">
                    <a16:creationId xmlns:a16="http://schemas.microsoft.com/office/drawing/2014/main" xmlns="" id="{876B09B6-26C2-1D45-8B85-4561EDF6AC70}"/>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3443257" y="6841880"/>
                <a:ext cx="297150" cy="297150"/>
              </a:xfrm>
              <a:prstGeom prst="rect">
                <a:avLst/>
              </a:prstGeom>
            </p:spPr>
          </p:pic>
          <p:sp>
            <p:nvSpPr>
              <p:cNvPr id="36" name="TextBox 35">
                <a:extLst>
                  <a:ext uri="{FF2B5EF4-FFF2-40B4-BE49-F238E27FC236}">
                    <a16:creationId xmlns:a16="http://schemas.microsoft.com/office/drawing/2014/main" xmlns="" id="{F93A76A7-BB44-E44B-B9E8-2D25AA7DE9D6}"/>
                  </a:ext>
                </a:extLst>
              </p:cNvPr>
              <p:cNvSpPr txBox="1"/>
              <p:nvPr userDrawn="1"/>
            </p:nvSpPr>
            <p:spPr>
              <a:xfrm>
                <a:off x="3753854" y="6761198"/>
                <a:ext cx="1196788"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@totvs</a:t>
                </a:r>
              </a:p>
            </p:txBody>
          </p:sp>
        </p:grpSp>
        <p:grpSp>
          <p:nvGrpSpPr>
            <p:cNvPr id="29" name="Group 28">
              <a:extLst>
                <a:ext uri="{FF2B5EF4-FFF2-40B4-BE49-F238E27FC236}">
                  <a16:creationId xmlns:a16="http://schemas.microsoft.com/office/drawing/2014/main" xmlns="" id="{A02F3F2E-C158-DA4C-9B2F-D37D455E8D87}"/>
                </a:ext>
              </a:extLst>
            </p:cNvPr>
            <p:cNvGrpSpPr/>
            <p:nvPr userDrawn="1"/>
          </p:nvGrpSpPr>
          <p:grpSpPr>
            <a:xfrm>
              <a:off x="3816320" y="6857118"/>
              <a:ext cx="2731440" cy="523073"/>
              <a:chOff x="1786771" y="7777125"/>
              <a:chExt cx="2731440" cy="523073"/>
            </a:xfrm>
          </p:grpSpPr>
          <p:pic>
            <p:nvPicPr>
              <p:cNvPr id="33" name="Picture 32">
                <a:extLst>
                  <a:ext uri="{FF2B5EF4-FFF2-40B4-BE49-F238E27FC236}">
                    <a16:creationId xmlns:a16="http://schemas.microsoft.com/office/drawing/2014/main" xmlns="" id="{B75F141A-C40F-DC44-B388-CCBA4249DB87}"/>
                  </a:ext>
                </a:extLst>
              </p:cNvPr>
              <p:cNvPicPr>
                <a:picLocks noChangeAspect="1"/>
              </p:cNvPicPr>
              <p:nvPr userDrawn="1"/>
            </p:nvPicPr>
            <p:blipFill>
              <a:blip r:embed="rId8">
                <a:extLst>
                  <a:ext uri="{BEBA8EAE-BF5A-486C-A8C5-ECC9F3942E4B}">
                    <a14:imgProps xmlns:a14="http://schemas.microsoft.com/office/drawing/2010/main">
                      <a14:imgLayer r:embed="rId9">
                        <a14:imgEffect>
                          <a14:colorTemperature colorTemp="115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7878104"/>
                <a:ext cx="297150" cy="297150"/>
              </a:xfrm>
              <a:prstGeom prst="rect">
                <a:avLst/>
              </a:prstGeom>
            </p:spPr>
          </p:pic>
          <p:sp>
            <p:nvSpPr>
              <p:cNvPr id="34" name="TextBox 33">
                <a:extLst>
                  <a:ext uri="{FF2B5EF4-FFF2-40B4-BE49-F238E27FC236}">
                    <a16:creationId xmlns:a16="http://schemas.microsoft.com/office/drawing/2014/main" xmlns="" id="{ABA633FE-A61C-A94D-8ADD-6AE2BE127BB6}"/>
                  </a:ext>
                </a:extLst>
              </p:cNvPr>
              <p:cNvSpPr txBox="1"/>
              <p:nvPr userDrawn="1"/>
            </p:nvSpPr>
            <p:spPr>
              <a:xfrm>
                <a:off x="2102802" y="7777125"/>
                <a:ext cx="2415409"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company/totvs</a:t>
                </a:r>
              </a:p>
            </p:txBody>
          </p:sp>
        </p:grpSp>
        <p:grpSp>
          <p:nvGrpSpPr>
            <p:cNvPr id="30" name="Group 29">
              <a:extLst>
                <a:ext uri="{FF2B5EF4-FFF2-40B4-BE49-F238E27FC236}">
                  <a16:creationId xmlns:a16="http://schemas.microsoft.com/office/drawing/2014/main" xmlns="" id="{EDA68A44-0441-B943-8D32-19C875123D57}"/>
                </a:ext>
              </a:extLst>
            </p:cNvPr>
            <p:cNvGrpSpPr/>
            <p:nvPr userDrawn="1"/>
          </p:nvGrpSpPr>
          <p:grpSpPr>
            <a:xfrm>
              <a:off x="3835201" y="7374141"/>
              <a:ext cx="2712559" cy="523073"/>
              <a:chOff x="1805652" y="8294148"/>
              <a:chExt cx="2712559" cy="523073"/>
            </a:xfrm>
          </p:grpSpPr>
          <p:pic>
            <p:nvPicPr>
              <p:cNvPr id="31" name="Picture 30">
                <a:extLst>
                  <a:ext uri="{FF2B5EF4-FFF2-40B4-BE49-F238E27FC236}">
                    <a16:creationId xmlns:a16="http://schemas.microsoft.com/office/drawing/2014/main" xmlns="" id="{5CB7359C-56FA-3541-A42A-9D752848B062}"/>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rcRect l="17082" t="17082" r="17082" b="17082"/>
              <a:stretch/>
            </p:blipFill>
            <p:spPr>
              <a:xfrm>
                <a:off x="1805652" y="8395127"/>
                <a:ext cx="297150" cy="297150"/>
              </a:xfrm>
              <a:prstGeom prst="rect">
                <a:avLst/>
              </a:prstGeom>
            </p:spPr>
          </p:pic>
          <p:sp>
            <p:nvSpPr>
              <p:cNvPr id="32" name="TextBox 31">
                <a:extLst>
                  <a:ext uri="{FF2B5EF4-FFF2-40B4-BE49-F238E27FC236}">
                    <a16:creationId xmlns:a16="http://schemas.microsoft.com/office/drawing/2014/main" xmlns="" id="{0A0A10C4-2686-254D-9909-DBB40CD98FBC}"/>
                  </a:ext>
                </a:extLst>
              </p:cNvPr>
              <p:cNvSpPr txBox="1"/>
              <p:nvPr userDrawn="1"/>
            </p:nvSpPr>
            <p:spPr>
              <a:xfrm>
                <a:off x="2102802" y="8294148"/>
                <a:ext cx="2415409"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fluig.com</a:t>
                </a:r>
              </a:p>
            </p:txBody>
          </p:sp>
        </p:grpSp>
      </p:grpSp>
    </p:spTree>
    <p:extLst>
      <p:ext uri="{BB962C8B-B14F-4D97-AF65-F5344CB8AC3E}">
        <p14:creationId xmlns:p14="http://schemas.microsoft.com/office/powerpoint/2010/main" val="10204066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bg>
      <p:bgPr>
        <a:solidFill>
          <a:srgbClr val="FFFFFF"/>
        </a:solidFill>
        <a:effectLst/>
      </p:bgPr>
    </p:bg>
    <p:spTree>
      <p:nvGrpSpPr>
        <p:cNvPr id="1" name=""/>
        <p:cNvGrpSpPr/>
        <p:nvPr/>
      </p:nvGrpSpPr>
      <p:grpSpPr>
        <a:xfrm>
          <a:off x="0" y="0"/>
          <a:ext cx="0" cy="0"/>
          <a:chOff x="0" y="0"/>
          <a:chExt cx="0" cy="0"/>
        </a:xfrm>
      </p:grpSpPr>
      <p:sp>
        <p:nvSpPr>
          <p:cNvPr id="6" name="TextBox 5"/>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5" name="Picture Placeholder 4">
            <a:extLst>
              <a:ext uri="{FF2B5EF4-FFF2-40B4-BE49-F238E27FC236}">
                <a16:creationId xmlns:a16="http://schemas.microsoft.com/office/drawing/2014/main" xmlns="" id="{21896134-6C5E-1A42-885D-3A45A06F23B4}"/>
              </a:ext>
            </a:extLst>
          </p:cNvPr>
          <p:cNvSpPr>
            <a:spLocks noGrp="1"/>
          </p:cNvSpPr>
          <p:nvPr>
            <p:ph type="pic" sz="quarter" idx="10"/>
          </p:nvPr>
        </p:nvSpPr>
        <p:spPr>
          <a:xfrm>
            <a:off x="1124233" y="3040813"/>
            <a:ext cx="6171881" cy="3339814"/>
          </a:xfrm>
          <a:custGeom>
            <a:avLst/>
            <a:gdLst>
              <a:gd name="connsiteX0" fmla="*/ 134517 w 3423683"/>
              <a:gd name="connsiteY0" fmla="*/ 0 h 3327990"/>
              <a:gd name="connsiteX1" fmla="*/ 3423683 w 3423683"/>
              <a:gd name="connsiteY1" fmla="*/ 0 h 3327990"/>
              <a:gd name="connsiteX2" fmla="*/ 3423683 w 3423683"/>
              <a:gd name="connsiteY2" fmla="*/ 0 h 3327990"/>
              <a:gd name="connsiteX3" fmla="*/ 3423683 w 3423683"/>
              <a:gd name="connsiteY3" fmla="*/ 3193473 h 3327990"/>
              <a:gd name="connsiteX4" fmla="*/ 3289166 w 3423683"/>
              <a:gd name="connsiteY4" fmla="*/ 3327990 h 3327990"/>
              <a:gd name="connsiteX5" fmla="*/ 0 w 3423683"/>
              <a:gd name="connsiteY5" fmla="*/ 3327990 h 3327990"/>
              <a:gd name="connsiteX6" fmla="*/ 0 w 3423683"/>
              <a:gd name="connsiteY6" fmla="*/ 3327990 h 3327990"/>
              <a:gd name="connsiteX7" fmla="*/ 0 w 3423683"/>
              <a:gd name="connsiteY7" fmla="*/ 134517 h 3327990"/>
              <a:gd name="connsiteX8" fmla="*/ 134517 w 3423683"/>
              <a:gd name="connsiteY8" fmla="*/ 0 h 3327990"/>
              <a:gd name="connsiteX0" fmla="*/ 134517 w 4805915"/>
              <a:gd name="connsiteY0" fmla="*/ 0 h 3327990"/>
              <a:gd name="connsiteX1" fmla="*/ 3423683 w 4805915"/>
              <a:gd name="connsiteY1" fmla="*/ 0 h 3327990"/>
              <a:gd name="connsiteX2" fmla="*/ 4805915 w 4805915"/>
              <a:gd name="connsiteY2" fmla="*/ 21265 h 3327990"/>
              <a:gd name="connsiteX3" fmla="*/ 3423683 w 4805915"/>
              <a:gd name="connsiteY3" fmla="*/ 3193473 h 3327990"/>
              <a:gd name="connsiteX4" fmla="*/ 3289166 w 4805915"/>
              <a:gd name="connsiteY4" fmla="*/ 3327990 h 3327990"/>
              <a:gd name="connsiteX5" fmla="*/ 0 w 4805915"/>
              <a:gd name="connsiteY5" fmla="*/ 3327990 h 3327990"/>
              <a:gd name="connsiteX6" fmla="*/ 0 w 4805915"/>
              <a:gd name="connsiteY6" fmla="*/ 3327990 h 3327990"/>
              <a:gd name="connsiteX7" fmla="*/ 0 w 4805915"/>
              <a:gd name="connsiteY7" fmla="*/ 134517 h 3327990"/>
              <a:gd name="connsiteX8" fmla="*/ 134517 w 4805915"/>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56671 w 4784650"/>
              <a:gd name="connsiteY3" fmla="*/ 3181432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56671 w 4784650"/>
              <a:gd name="connsiteY3" fmla="*/ 3181432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808096"/>
              <a:gd name="connsiteY0" fmla="*/ 0 h 3327990"/>
              <a:gd name="connsiteX1" fmla="*/ 3423683 w 4808096"/>
              <a:gd name="connsiteY1" fmla="*/ 0 h 3327990"/>
              <a:gd name="connsiteX2" fmla="*/ 4808096 w 4808096"/>
              <a:gd name="connsiteY2" fmla="*/ 3908 h 3327990"/>
              <a:gd name="connsiteX3" fmla="*/ 3456671 w 4808096"/>
              <a:gd name="connsiteY3" fmla="*/ 3181432 h 3327990"/>
              <a:gd name="connsiteX4" fmla="*/ 3289166 w 4808096"/>
              <a:gd name="connsiteY4" fmla="*/ 3327990 h 3327990"/>
              <a:gd name="connsiteX5" fmla="*/ 0 w 4808096"/>
              <a:gd name="connsiteY5" fmla="*/ 3327990 h 3327990"/>
              <a:gd name="connsiteX6" fmla="*/ 0 w 4808096"/>
              <a:gd name="connsiteY6" fmla="*/ 3327990 h 3327990"/>
              <a:gd name="connsiteX7" fmla="*/ 0 w 4808096"/>
              <a:gd name="connsiteY7" fmla="*/ 134517 h 3327990"/>
              <a:gd name="connsiteX8" fmla="*/ 134517 w 4808096"/>
              <a:gd name="connsiteY8" fmla="*/ 0 h 3327990"/>
              <a:gd name="connsiteX0" fmla="*/ 134517 w 4808096"/>
              <a:gd name="connsiteY0" fmla="*/ 100 h 3328090"/>
              <a:gd name="connsiteX1" fmla="*/ 3423683 w 4808096"/>
              <a:gd name="connsiteY1" fmla="*/ 100 h 3328090"/>
              <a:gd name="connsiteX2" fmla="*/ 4808096 w 4808096"/>
              <a:gd name="connsiteY2" fmla="*/ 4008 h 3328090"/>
              <a:gd name="connsiteX3" fmla="*/ 3456671 w 4808096"/>
              <a:gd name="connsiteY3" fmla="*/ 3181532 h 3328090"/>
              <a:gd name="connsiteX4" fmla="*/ 3289166 w 4808096"/>
              <a:gd name="connsiteY4" fmla="*/ 3328090 h 3328090"/>
              <a:gd name="connsiteX5" fmla="*/ 0 w 4808096"/>
              <a:gd name="connsiteY5" fmla="*/ 3328090 h 3328090"/>
              <a:gd name="connsiteX6" fmla="*/ 0 w 4808096"/>
              <a:gd name="connsiteY6" fmla="*/ 3328090 h 3328090"/>
              <a:gd name="connsiteX7" fmla="*/ 0 w 4808096"/>
              <a:gd name="connsiteY7" fmla="*/ 134617 h 3328090"/>
              <a:gd name="connsiteX8" fmla="*/ 134517 w 4808096"/>
              <a:gd name="connsiteY8" fmla="*/ 100 h 3328090"/>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494394 w 6167973"/>
              <a:gd name="connsiteY0" fmla="*/ 100 h 3343721"/>
              <a:gd name="connsiteX1" fmla="*/ 4783560 w 6167973"/>
              <a:gd name="connsiteY1" fmla="*/ 100 h 3343721"/>
              <a:gd name="connsiteX2" fmla="*/ 6167973 w 6167973"/>
              <a:gd name="connsiteY2" fmla="*/ 4008 h 3343721"/>
              <a:gd name="connsiteX3" fmla="*/ 4816548 w 6167973"/>
              <a:gd name="connsiteY3" fmla="*/ 3181532 h 3343721"/>
              <a:gd name="connsiteX4" fmla="*/ 4649043 w 6167973"/>
              <a:gd name="connsiteY4" fmla="*/ 3339813 h 3343721"/>
              <a:gd name="connsiteX5" fmla="*/ 1359877 w 6167973"/>
              <a:gd name="connsiteY5" fmla="*/ 3328090 h 3343721"/>
              <a:gd name="connsiteX6" fmla="*/ 0 w 6167973"/>
              <a:gd name="connsiteY6" fmla="*/ 3343721 h 3343721"/>
              <a:gd name="connsiteX7" fmla="*/ 1359877 w 6167973"/>
              <a:gd name="connsiteY7" fmla="*/ 134617 h 3343721"/>
              <a:gd name="connsiteX8" fmla="*/ 1494394 w 6167973"/>
              <a:gd name="connsiteY8" fmla="*/ 100 h 3343721"/>
              <a:gd name="connsiteX0" fmla="*/ 1443594 w 6117173"/>
              <a:gd name="connsiteY0" fmla="*/ 100 h 3339813"/>
              <a:gd name="connsiteX1" fmla="*/ 4732760 w 6117173"/>
              <a:gd name="connsiteY1" fmla="*/ 100 h 3339813"/>
              <a:gd name="connsiteX2" fmla="*/ 6117173 w 6117173"/>
              <a:gd name="connsiteY2" fmla="*/ 4008 h 3339813"/>
              <a:gd name="connsiteX3" fmla="*/ 4765748 w 6117173"/>
              <a:gd name="connsiteY3" fmla="*/ 3181532 h 3339813"/>
              <a:gd name="connsiteX4" fmla="*/ 4598243 w 6117173"/>
              <a:gd name="connsiteY4" fmla="*/ 3339813 h 3339813"/>
              <a:gd name="connsiteX5" fmla="*/ 1309077 w 6117173"/>
              <a:gd name="connsiteY5" fmla="*/ 3328090 h 3339813"/>
              <a:gd name="connsiteX6" fmla="*/ 0 w 6117173"/>
              <a:gd name="connsiteY6" fmla="*/ 3316367 h 3339813"/>
              <a:gd name="connsiteX7" fmla="*/ 1309077 w 6117173"/>
              <a:gd name="connsiteY7" fmla="*/ 134617 h 3339813"/>
              <a:gd name="connsiteX8" fmla="*/ 1443594 w 6117173"/>
              <a:gd name="connsiteY8" fmla="*/ 100 h 3339813"/>
              <a:gd name="connsiteX0" fmla="*/ 1498302 w 6171881"/>
              <a:gd name="connsiteY0" fmla="*/ 100 h 3339813"/>
              <a:gd name="connsiteX1" fmla="*/ 4787468 w 6171881"/>
              <a:gd name="connsiteY1" fmla="*/ 100 h 3339813"/>
              <a:gd name="connsiteX2" fmla="*/ 6171881 w 6171881"/>
              <a:gd name="connsiteY2" fmla="*/ 4008 h 3339813"/>
              <a:gd name="connsiteX3" fmla="*/ 4820456 w 6171881"/>
              <a:gd name="connsiteY3" fmla="*/ 3181532 h 3339813"/>
              <a:gd name="connsiteX4" fmla="*/ 4652951 w 6171881"/>
              <a:gd name="connsiteY4" fmla="*/ 3339813 h 3339813"/>
              <a:gd name="connsiteX5" fmla="*/ 1363785 w 6171881"/>
              <a:gd name="connsiteY5" fmla="*/ 3328090 h 3339813"/>
              <a:gd name="connsiteX6" fmla="*/ 0 w 6171881"/>
              <a:gd name="connsiteY6" fmla="*/ 3339813 h 3339813"/>
              <a:gd name="connsiteX7" fmla="*/ 1363785 w 6171881"/>
              <a:gd name="connsiteY7" fmla="*/ 134617 h 3339813"/>
              <a:gd name="connsiteX8" fmla="*/ 1498302 w 6171881"/>
              <a:gd name="connsiteY8" fmla="*/ 100 h 3339813"/>
              <a:gd name="connsiteX0" fmla="*/ 1498302 w 6171881"/>
              <a:gd name="connsiteY0" fmla="*/ 100 h 3339813"/>
              <a:gd name="connsiteX1" fmla="*/ 4787468 w 6171881"/>
              <a:gd name="connsiteY1" fmla="*/ 100 h 3339813"/>
              <a:gd name="connsiteX2" fmla="*/ 6171881 w 6171881"/>
              <a:gd name="connsiteY2" fmla="*/ 4008 h 3339813"/>
              <a:gd name="connsiteX3" fmla="*/ 4820456 w 6171881"/>
              <a:gd name="connsiteY3" fmla="*/ 3181532 h 3339813"/>
              <a:gd name="connsiteX4" fmla="*/ 4652951 w 6171881"/>
              <a:gd name="connsiteY4" fmla="*/ 3339813 h 3339813"/>
              <a:gd name="connsiteX5" fmla="*/ 1363785 w 6171881"/>
              <a:gd name="connsiteY5" fmla="*/ 3328090 h 3339813"/>
              <a:gd name="connsiteX6" fmla="*/ 0 w 6171881"/>
              <a:gd name="connsiteY6" fmla="*/ 3339813 h 3339813"/>
              <a:gd name="connsiteX7" fmla="*/ 1363785 w 6171881"/>
              <a:gd name="connsiteY7" fmla="*/ 134617 h 3339813"/>
              <a:gd name="connsiteX8" fmla="*/ 1498302 w 6171881"/>
              <a:gd name="connsiteY8" fmla="*/ 100 h 3339813"/>
              <a:gd name="connsiteX0" fmla="*/ 1498302 w 6171881"/>
              <a:gd name="connsiteY0" fmla="*/ 100 h 3340636"/>
              <a:gd name="connsiteX1" fmla="*/ 4787468 w 6171881"/>
              <a:gd name="connsiteY1" fmla="*/ 100 h 3340636"/>
              <a:gd name="connsiteX2" fmla="*/ 6171881 w 6171881"/>
              <a:gd name="connsiteY2" fmla="*/ 4008 h 3340636"/>
              <a:gd name="connsiteX3" fmla="*/ 4820456 w 6171881"/>
              <a:gd name="connsiteY3" fmla="*/ 3181532 h 3340636"/>
              <a:gd name="connsiteX4" fmla="*/ 4652951 w 6171881"/>
              <a:gd name="connsiteY4" fmla="*/ 3339813 h 3340636"/>
              <a:gd name="connsiteX5" fmla="*/ 1367693 w 6171881"/>
              <a:gd name="connsiteY5" fmla="*/ 3339814 h 3340636"/>
              <a:gd name="connsiteX6" fmla="*/ 0 w 6171881"/>
              <a:gd name="connsiteY6" fmla="*/ 3339813 h 3340636"/>
              <a:gd name="connsiteX7" fmla="*/ 1363785 w 6171881"/>
              <a:gd name="connsiteY7" fmla="*/ 134617 h 3340636"/>
              <a:gd name="connsiteX8" fmla="*/ 1498302 w 6171881"/>
              <a:gd name="connsiteY8" fmla="*/ 100 h 3340636"/>
              <a:gd name="connsiteX0" fmla="*/ 1498302 w 6171881"/>
              <a:gd name="connsiteY0" fmla="*/ 100 h 3340636"/>
              <a:gd name="connsiteX1" fmla="*/ 4787468 w 6171881"/>
              <a:gd name="connsiteY1" fmla="*/ 100 h 3340636"/>
              <a:gd name="connsiteX2" fmla="*/ 6171881 w 6171881"/>
              <a:gd name="connsiteY2" fmla="*/ 4008 h 3340636"/>
              <a:gd name="connsiteX3" fmla="*/ 4820456 w 6171881"/>
              <a:gd name="connsiteY3" fmla="*/ 3181532 h 3340636"/>
              <a:gd name="connsiteX4" fmla="*/ 4652951 w 6171881"/>
              <a:gd name="connsiteY4" fmla="*/ 3339813 h 3340636"/>
              <a:gd name="connsiteX5" fmla="*/ 1367693 w 6171881"/>
              <a:gd name="connsiteY5" fmla="*/ 3339814 h 3340636"/>
              <a:gd name="connsiteX6" fmla="*/ 0 w 6171881"/>
              <a:gd name="connsiteY6" fmla="*/ 3339813 h 3340636"/>
              <a:gd name="connsiteX7" fmla="*/ 1363785 w 6171881"/>
              <a:gd name="connsiteY7" fmla="*/ 134617 h 3340636"/>
              <a:gd name="connsiteX8" fmla="*/ 1498302 w 6171881"/>
              <a:gd name="connsiteY8" fmla="*/ 100 h 3340636"/>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1881" h="3339814">
                <a:moveTo>
                  <a:pt x="1498302" y="100"/>
                </a:moveTo>
                <a:lnTo>
                  <a:pt x="4787468" y="100"/>
                </a:lnTo>
                <a:cubicBezTo>
                  <a:pt x="5241124" y="100"/>
                  <a:pt x="4787104" y="-991"/>
                  <a:pt x="6171881" y="4008"/>
                </a:cubicBezTo>
                <a:cubicBezTo>
                  <a:pt x="6171881" y="15876"/>
                  <a:pt x="4809369" y="3188112"/>
                  <a:pt x="4820456" y="3181532"/>
                </a:cubicBezTo>
                <a:cubicBezTo>
                  <a:pt x="4774336" y="3299445"/>
                  <a:pt x="4727243" y="3328089"/>
                  <a:pt x="4652951" y="3339813"/>
                </a:cubicBezTo>
                <a:cubicBezTo>
                  <a:pt x="4650716" y="3331997"/>
                  <a:pt x="1362113" y="3335907"/>
                  <a:pt x="1367693" y="3339814"/>
                </a:cubicBezTo>
                <a:lnTo>
                  <a:pt x="0" y="3339813"/>
                </a:lnTo>
                <a:lnTo>
                  <a:pt x="1363785" y="134617"/>
                </a:lnTo>
                <a:cubicBezTo>
                  <a:pt x="1387231" y="60324"/>
                  <a:pt x="1424010" y="100"/>
                  <a:pt x="1498302" y="100"/>
                </a:cubicBezTo>
                <a:close/>
              </a:path>
            </a:pathLst>
          </a:custGeom>
          <a:solidFill>
            <a:schemeClr val="tx1"/>
          </a:solidFill>
        </p:spPr>
        <p:txBody>
          <a:bodyPr anchor="ctr"/>
          <a:lstStyle>
            <a:lvl1pPr marL="0" indent="0" algn="ctr">
              <a:buNone/>
              <a:defRPr sz="1600">
                <a:solidFill>
                  <a:srgbClr val="FFFFFF"/>
                </a:solidFill>
                <a:latin typeface="Calibri" panose="020F0502020204030204" pitchFamily="34" charset="0"/>
                <a:cs typeface="Calibri" panose="020F0502020204030204" pitchFamily="34" charset="0"/>
              </a:defRPr>
            </a:lvl1pPr>
          </a:lstStyle>
          <a:p>
            <a:endParaRPr lang="pt-BR"/>
          </a:p>
        </p:txBody>
      </p:sp>
      <p:sp>
        <p:nvSpPr>
          <p:cNvPr id="7" name="Text Placeholder 8">
            <a:extLst>
              <a:ext uri="{FF2B5EF4-FFF2-40B4-BE49-F238E27FC236}">
                <a16:creationId xmlns:a16="http://schemas.microsoft.com/office/drawing/2014/main" xmlns="" id="{49D05546-42FE-DC41-BBEE-B89B0D3BE178}"/>
              </a:ext>
            </a:extLst>
          </p:cNvPr>
          <p:cNvSpPr>
            <a:spLocks noGrp="1"/>
          </p:cNvSpPr>
          <p:nvPr>
            <p:ph type="body" sz="quarter" idx="11" hasCustomPrompt="1"/>
          </p:nvPr>
        </p:nvSpPr>
        <p:spPr>
          <a:xfrm>
            <a:off x="8043634" y="2562039"/>
            <a:ext cx="6826098" cy="1257604"/>
          </a:xfrm>
          <a:prstGeom prst="rect">
            <a:avLst/>
          </a:prstGeom>
        </p:spPr>
        <p:txBody>
          <a:bodyPr anchor="t">
            <a:noAutofit/>
          </a:bodyPr>
          <a:lstStyle>
            <a:lvl1pPr marL="0" indent="0" algn="l">
              <a:lnSpc>
                <a:spcPct val="100000"/>
              </a:lnSpc>
              <a:buNone/>
              <a:defRPr sz="72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a:t>Slide de</a:t>
            </a:r>
          </a:p>
        </p:txBody>
      </p:sp>
      <p:sp>
        <p:nvSpPr>
          <p:cNvPr id="8" name="Text Placeholder 8">
            <a:extLst>
              <a:ext uri="{FF2B5EF4-FFF2-40B4-BE49-F238E27FC236}">
                <a16:creationId xmlns:a16="http://schemas.microsoft.com/office/drawing/2014/main" xmlns="" id="{2742A076-B1B3-E346-A12B-85DF632B4A50}"/>
              </a:ext>
            </a:extLst>
          </p:cNvPr>
          <p:cNvSpPr>
            <a:spLocks noGrp="1"/>
          </p:cNvSpPr>
          <p:nvPr>
            <p:ph type="body" sz="quarter" idx="12" hasCustomPrompt="1"/>
          </p:nvPr>
        </p:nvSpPr>
        <p:spPr>
          <a:xfrm>
            <a:off x="8043634" y="3383841"/>
            <a:ext cx="6826098" cy="1257604"/>
          </a:xfrm>
          <a:prstGeom prst="rect">
            <a:avLst/>
          </a:prstGeom>
        </p:spPr>
        <p:txBody>
          <a:bodyPr anchor="t">
            <a:noAutofit/>
          </a:bodyPr>
          <a:lstStyle>
            <a:lvl1pPr marL="0" indent="0" algn="l">
              <a:lnSpc>
                <a:spcPct val="100000"/>
              </a:lnSpc>
              <a:buNone/>
              <a:defRPr sz="7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Introdução</a:t>
            </a:r>
          </a:p>
        </p:txBody>
      </p:sp>
      <p:sp>
        <p:nvSpPr>
          <p:cNvPr id="12" name="Text Placeholder 11">
            <a:extLst>
              <a:ext uri="{FF2B5EF4-FFF2-40B4-BE49-F238E27FC236}">
                <a16:creationId xmlns:a16="http://schemas.microsoft.com/office/drawing/2014/main" xmlns="" id="{0EAAA574-E44A-0F48-9250-8FD2F1EEB198}"/>
              </a:ext>
            </a:extLst>
          </p:cNvPr>
          <p:cNvSpPr>
            <a:spLocks noGrp="1"/>
          </p:cNvSpPr>
          <p:nvPr>
            <p:ph type="body" sz="quarter" idx="13" hasCustomPrompt="1"/>
          </p:nvPr>
        </p:nvSpPr>
        <p:spPr>
          <a:xfrm>
            <a:off x="8021256" y="4841211"/>
            <a:ext cx="6848857" cy="1475572"/>
          </a:xfrm>
          <a:prstGeom prst="rect">
            <a:avLst/>
          </a:prstGeom>
        </p:spPr>
        <p:txBody>
          <a:bodyPr/>
          <a:lstStyle>
            <a:lvl1pPr marL="0" indent="0">
              <a:lnSpc>
                <a:spcPts val="27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sed diam nonummy nibh euismod tincidunt ut laoreet dolore magna aliquam erat volutpat. Ut wisi enim ad minim veniam, quis nostrud exerci tation ullamcorper suscipit lobortis nisl ut aliquip.</a:t>
            </a:r>
          </a:p>
        </p:txBody>
      </p:sp>
      <p:sp>
        <p:nvSpPr>
          <p:cNvPr id="13" name="Text Placeholder 11">
            <a:extLst>
              <a:ext uri="{FF2B5EF4-FFF2-40B4-BE49-F238E27FC236}">
                <a16:creationId xmlns:a16="http://schemas.microsoft.com/office/drawing/2014/main" xmlns="" id="{C189114C-1F97-8645-AD0C-E599C2BE59E7}"/>
              </a:ext>
            </a:extLst>
          </p:cNvPr>
          <p:cNvSpPr>
            <a:spLocks noGrp="1"/>
          </p:cNvSpPr>
          <p:nvPr>
            <p:ph type="body" sz="quarter" idx="14" hasCustomPrompt="1"/>
          </p:nvPr>
        </p:nvSpPr>
        <p:spPr>
          <a:xfrm>
            <a:off x="8021256" y="6481824"/>
            <a:ext cx="6848857" cy="1475572"/>
          </a:xfrm>
          <a:prstGeom prst="rect">
            <a:avLst/>
          </a:prstGeom>
        </p:spPr>
        <p:txBody>
          <a:bodyPr/>
          <a:lstStyle>
            <a:lvl1pPr marL="0" indent="0">
              <a:lnSpc>
                <a:spcPts val="2700"/>
              </a:lnSpc>
              <a:spcBef>
                <a:spcPts val="0"/>
              </a:spcBef>
              <a:buNone/>
              <a:defRPr sz="16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Duis autem vel eum iriure dolor in hendrerit in vulputate velit esse molestie consequat, vel illum dolore eu feugiat nulla facilisis at vero eros et erat dor accumsan et iusto odio dignissim qui blandit.</a:t>
            </a:r>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B68F748-D6B4-F642-BAEF-0C3D7FD07D2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52" name="Text Placeholder 8">
            <a:extLst>
              <a:ext uri="{FF2B5EF4-FFF2-40B4-BE49-F238E27FC236}">
                <a16:creationId xmlns:a16="http://schemas.microsoft.com/office/drawing/2014/main" xmlns="" id="{3D326783-E9D0-554C-B450-7FAF409D36BA}"/>
              </a:ext>
            </a:extLst>
          </p:cNvPr>
          <p:cNvSpPr>
            <a:spLocks noGrp="1"/>
          </p:cNvSpPr>
          <p:nvPr>
            <p:ph type="body" sz="quarter" idx="18" hasCustomPrompt="1"/>
          </p:nvPr>
        </p:nvSpPr>
        <p:spPr>
          <a:xfrm>
            <a:off x="8423685" y="1607796"/>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12" name="Text Placeholder 8">
            <a:extLst>
              <a:ext uri="{FF2B5EF4-FFF2-40B4-BE49-F238E27FC236}">
                <a16:creationId xmlns:a16="http://schemas.microsoft.com/office/drawing/2014/main" xmlns="" id="{8FC52497-DE13-2840-BB29-FBC82699036E}"/>
              </a:ext>
            </a:extLst>
          </p:cNvPr>
          <p:cNvSpPr>
            <a:spLocks noGrp="1"/>
          </p:cNvSpPr>
          <p:nvPr>
            <p:ph type="body" sz="quarter" idx="12" hasCustomPrompt="1"/>
          </p:nvPr>
        </p:nvSpPr>
        <p:spPr>
          <a:xfrm>
            <a:off x="1556757" y="406724"/>
            <a:ext cx="13136137" cy="507676"/>
          </a:xfrm>
          <a:prstGeom prst="rect">
            <a:avLst/>
          </a:prstGeom>
        </p:spPr>
        <p:txBody>
          <a:bodyPr anchor="ctr">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AGENDA</a:t>
            </a:r>
          </a:p>
        </p:txBody>
      </p:sp>
      <p:pic>
        <p:nvPicPr>
          <p:cNvPr id="18" name="Picture 17">
            <a:extLst>
              <a:ext uri="{FF2B5EF4-FFF2-40B4-BE49-F238E27FC236}">
                <a16:creationId xmlns:a16="http://schemas.microsoft.com/office/drawing/2014/main" xmlns="" id="{6C3C81CC-A42B-1848-94F6-F2AACD4563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44894"/>
            <a:ext cx="567237" cy="669506"/>
          </a:xfrm>
          <a:prstGeom prst="rect">
            <a:avLst/>
          </a:prstGeom>
        </p:spPr>
      </p:pic>
      <p:sp>
        <p:nvSpPr>
          <p:cNvPr id="48" name="Text Placeholder 8">
            <a:extLst>
              <a:ext uri="{FF2B5EF4-FFF2-40B4-BE49-F238E27FC236}">
                <a16:creationId xmlns:a16="http://schemas.microsoft.com/office/drawing/2014/main" xmlns="" id="{3F928FB0-EA3B-9D42-AE5C-127F60DD766B}"/>
              </a:ext>
            </a:extLst>
          </p:cNvPr>
          <p:cNvSpPr>
            <a:spLocks noGrp="1"/>
          </p:cNvSpPr>
          <p:nvPr>
            <p:ph type="body" sz="quarter" idx="19" hasCustomPrompt="1"/>
          </p:nvPr>
        </p:nvSpPr>
        <p:spPr>
          <a:xfrm>
            <a:off x="8423685" y="3269880"/>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49" name="Text Placeholder 8">
            <a:extLst>
              <a:ext uri="{FF2B5EF4-FFF2-40B4-BE49-F238E27FC236}">
                <a16:creationId xmlns:a16="http://schemas.microsoft.com/office/drawing/2014/main" xmlns="" id="{F63AB525-ECC7-8946-A11A-B5A5CB271B33}"/>
              </a:ext>
            </a:extLst>
          </p:cNvPr>
          <p:cNvSpPr>
            <a:spLocks noGrp="1"/>
          </p:cNvSpPr>
          <p:nvPr>
            <p:ph type="body" sz="quarter" idx="20" hasCustomPrompt="1"/>
          </p:nvPr>
        </p:nvSpPr>
        <p:spPr>
          <a:xfrm>
            <a:off x="8423685" y="4931964"/>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6" name="Text Placeholder 8">
            <a:extLst>
              <a:ext uri="{FF2B5EF4-FFF2-40B4-BE49-F238E27FC236}">
                <a16:creationId xmlns:a16="http://schemas.microsoft.com/office/drawing/2014/main" xmlns="" id="{0F8EECC6-17BF-B649-94B5-E03777920E23}"/>
              </a:ext>
            </a:extLst>
          </p:cNvPr>
          <p:cNvSpPr>
            <a:spLocks noGrp="1"/>
          </p:cNvSpPr>
          <p:nvPr>
            <p:ph type="body" sz="quarter" idx="21" hasCustomPrompt="1"/>
          </p:nvPr>
        </p:nvSpPr>
        <p:spPr>
          <a:xfrm>
            <a:off x="8423685" y="6594048"/>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7" name="Text Placeholder 8">
            <a:extLst>
              <a:ext uri="{FF2B5EF4-FFF2-40B4-BE49-F238E27FC236}">
                <a16:creationId xmlns:a16="http://schemas.microsoft.com/office/drawing/2014/main" xmlns="" id="{5C918649-9F8D-8B46-9F64-9F4DBFB9A08D}"/>
              </a:ext>
            </a:extLst>
          </p:cNvPr>
          <p:cNvSpPr>
            <a:spLocks noGrp="1"/>
          </p:cNvSpPr>
          <p:nvPr>
            <p:ph type="body" sz="quarter" idx="22" hasCustomPrompt="1"/>
          </p:nvPr>
        </p:nvSpPr>
        <p:spPr>
          <a:xfrm>
            <a:off x="8423685" y="8256134"/>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8" name="Text Placeholder 8">
            <a:extLst>
              <a:ext uri="{FF2B5EF4-FFF2-40B4-BE49-F238E27FC236}">
                <a16:creationId xmlns:a16="http://schemas.microsoft.com/office/drawing/2014/main" xmlns="" id="{429966DA-E380-3F4F-86B0-4FB7F156683B}"/>
              </a:ext>
            </a:extLst>
          </p:cNvPr>
          <p:cNvSpPr>
            <a:spLocks noGrp="1"/>
          </p:cNvSpPr>
          <p:nvPr>
            <p:ph type="body" sz="quarter" idx="23" hasCustomPrompt="1"/>
          </p:nvPr>
        </p:nvSpPr>
        <p:spPr>
          <a:xfrm>
            <a:off x="1578057" y="2433047"/>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9" name="Text Placeholder 8">
            <a:extLst>
              <a:ext uri="{FF2B5EF4-FFF2-40B4-BE49-F238E27FC236}">
                <a16:creationId xmlns:a16="http://schemas.microsoft.com/office/drawing/2014/main" xmlns="" id="{4711186C-5785-9545-AE24-94B8851544F3}"/>
              </a:ext>
            </a:extLst>
          </p:cNvPr>
          <p:cNvSpPr>
            <a:spLocks noGrp="1"/>
          </p:cNvSpPr>
          <p:nvPr>
            <p:ph type="body" sz="quarter" idx="24" hasCustomPrompt="1"/>
          </p:nvPr>
        </p:nvSpPr>
        <p:spPr>
          <a:xfrm>
            <a:off x="1578057" y="4095131"/>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60" name="Text Placeholder 8">
            <a:extLst>
              <a:ext uri="{FF2B5EF4-FFF2-40B4-BE49-F238E27FC236}">
                <a16:creationId xmlns:a16="http://schemas.microsoft.com/office/drawing/2014/main" xmlns="" id="{CDE5F330-7AA2-8042-9B82-26A7405CD29A}"/>
              </a:ext>
            </a:extLst>
          </p:cNvPr>
          <p:cNvSpPr>
            <a:spLocks noGrp="1"/>
          </p:cNvSpPr>
          <p:nvPr>
            <p:ph type="body" sz="quarter" idx="25" hasCustomPrompt="1"/>
          </p:nvPr>
        </p:nvSpPr>
        <p:spPr>
          <a:xfrm>
            <a:off x="1578057" y="5757215"/>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61" name="Text Placeholder 8">
            <a:extLst>
              <a:ext uri="{FF2B5EF4-FFF2-40B4-BE49-F238E27FC236}">
                <a16:creationId xmlns:a16="http://schemas.microsoft.com/office/drawing/2014/main" xmlns="" id="{76572783-913E-2C4E-940A-165CA7BB3295}"/>
              </a:ext>
            </a:extLst>
          </p:cNvPr>
          <p:cNvSpPr>
            <a:spLocks noGrp="1"/>
          </p:cNvSpPr>
          <p:nvPr>
            <p:ph type="body" sz="quarter" idx="26" hasCustomPrompt="1"/>
          </p:nvPr>
        </p:nvSpPr>
        <p:spPr>
          <a:xfrm>
            <a:off x="1578057" y="7419299"/>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44" name="Text Placeholder 8">
            <a:extLst>
              <a:ext uri="{FF2B5EF4-FFF2-40B4-BE49-F238E27FC236}">
                <a16:creationId xmlns:a16="http://schemas.microsoft.com/office/drawing/2014/main" xmlns="" id="{DEB4763D-C718-7046-B7E1-610C974029D0}"/>
              </a:ext>
            </a:extLst>
          </p:cNvPr>
          <p:cNvSpPr>
            <a:spLocks noGrp="1"/>
          </p:cNvSpPr>
          <p:nvPr>
            <p:ph type="body" sz="quarter" idx="27" hasCustomPrompt="1"/>
          </p:nvPr>
        </p:nvSpPr>
        <p:spPr>
          <a:xfrm>
            <a:off x="7848260" y="1607796"/>
            <a:ext cx="55627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a:t>
            </a:r>
          </a:p>
        </p:txBody>
      </p:sp>
      <p:sp>
        <p:nvSpPr>
          <p:cNvPr id="45" name="Text Placeholder 8">
            <a:extLst>
              <a:ext uri="{FF2B5EF4-FFF2-40B4-BE49-F238E27FC236}">
                <a16:creationId xmlns:a16="http://schemas.microsoft.com/office/drawing/2014/main" xmlns="" id="{F2A0CDFC-8C43-6A45-93BD-E97ABC3F7429}"/>
              </a:ext>
            </a:extLst>
          </p:cNvPr>
          <p:cNvSpPr>
            <a:spLocks noGrp="1"/>
          </p:cNvSpPr>
          <p:nvPr>
            <p:ph type="body" sz="quarter" idx="28" hasCustomPrompt="1"/>
          </p:nvPr>
        </p:nvSpPr>
        <p:spPr>
          <a:xfrm>
            <a:off x="7816457" y="2433047"/>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II</a:t>
            </a:r>
          </a:p>
        </p:txBody>
      </p:sp>
      <p:sp>
        <p:nvSpPr>
          <p:cNvPr id="46" name="Text Placeholder 8">
            <a:extLst>
              <a:ext uri="{FF2B5EF4-FFF2-40B4-BE49-F238E27FC236}">
                <a16:creationId xmlns:a16="http://schemas.microsoft.com/office/drawing/2014/main" xmlns="" id="{671E6FFC-5447-0048-934D-DD3D22052A23}"/>
              </a:ext>
            </a:extLst>
          </p:cNvPr>
          <p:cNvSpPr>
            <a:spLocks noGrp="1"/>
          </p:cNvSpPr>
          <p:nvPr>
            <p:ph type="body" sz="quarter" idx="29" hasCustomPrompt="1"/>
          </p:nvPr>
        </p:nvSpPr>
        <p:spPr>
          <a:xfrm>
            <a:off x="7816457" y="3269880"/>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III</a:t>
            </a:r>
          </a:p>
        </p:txBody>
      </p:sp>
      <p:sp>
        <p:nvSpPr>
          <p:cNvPr id="47" name="Text Placeholder 8">
            <a:extLst>
              <a:ext uri="{FF2B5EF4-FFF2-40B4-BE49-F238E27FC236}">
                <a16:creationId xmlns:a16="http://schemas.microsoft.com/office/drawing/2014/main" xmlns="" id="{3F54B08B-39D8-B943-BE9D-6D9B52972352}"/>
              </a:ext>
            </a:extLst>
          </p:cNvPr>
          <p:cNvSpPr>
            <a:spLocks noGrp="1"/>
          </p:cNvSpPr>
          <p:nvPr>
            <p:ph type="body" sz="quarter" idx="30" hasCustomPrompt="1"/>
          </p:nvPr>
        </p:nvSpPr>
        <p:spPr>
          <a:xfrm>
            <a:off x="7816457" y="4095131"/>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IV</a:t>
            </a:r>
          </a:p>
        </p:txBody>
      </p:sp>
      <p:sp>
        <p:nvSpPr>
          <p:cNvPr id="50" name="Text Placeholder 8">
            <a:extLst>
              <a:ext uri="{FF2B5EF4-FFF2-40B4-BE49-F238E27FC236}">
                <a16:creationId xmlns:a16="http://schemas.microsoft.com/office/drawing/2014/main" xmlns="" id="{E0608F95-9095-2B4C-8012-7F7F7C1AAC07}"/>
              </a:ext>
            </a:extLst>
          </p:cNvPr>
          <p:cNvSpPr>
            <a:spLocks noGrp="1"/>
          </p:cNvSpPr>
          <p:nvPr>
            <p:ph type="body" sz="quarter" idx="31" hasCustomPrompt="1"/>
          </p:nvPr>
        </p:nvSpPr>
        <p:spPr>
          <a:xfrm>
            <a:off x="7840309" y="4931964"/>
            <a:ext cx="583375"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a:t>
            </a:r>
          </a:p>
        </p:txBody>
      </p:sp>
      <p:sp>
        <p:nvSpPr>
          <p:cNvPr id="51" name="Text Placeholder 8">
            <a:extLst>
              <a:ext uri="{FF2B5EF4-FFF2-40B4-BE49-F238E27FC236}">
                <a16:creationId xmlns:a16="http://schemas.microsoft.com/office/drawing/2014/main" xmlns="" id="{89A567F4-33A6-BA43-A720-E5CBF9EEE1BC}"/>
              </a:ext>
            </a:extLst>
          </p:cNvPr>
          <p:cNvSpPr>
            <a:spLocks noGrp="1"/>
          </p:cNvSpPr>
          <p:nvPr>
            <p:ph type="body" sz="quarter" idx="32" hasCustomPrompt="1"/>
          </p:nvPr>
        </p:nvSpPr>
        <p:spPr>
          <a:xfrm>
            <a:off x="7816457" y="5757215"/>
            <a:ext cx="588071"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a:t>
            </a:r>
          </a:p>
        </p:txBody>
      </p:sp>
      <p:sp>
        <p:nvSpPr>
          <p:cNvPr id="53" name="Text Placeholder 8">
            <a:extLst>
              <a:ext uri="{FF2B5EF4-FFF2-40B4-BE49-F238E27FC236}">
                <a16:creationId xmlns:a16="http://schemas.microsoft.com/office/drawing/2014/main" xmlns="" id="{D9B60BB1-7075-EA48-9315-3BF751F1CD32}"/>
              </a:ext>
            </a:extLst>
          </p:cNvPr>
          <p:cNvSpPr>
            <a:spLocks noGrp="1"/>
          </p:cNvSpPr>
          <p:nvPr>
            <p:ph type="body" sz="quarter" idx="33" hasCustomPrompt="1"/>
          </p:nvPr>
        </p:nvSpPr>
        <p:spPr>
          <a:xfrm>
            <a:off x="7824408" y="6594048"/>
            <a:ext cx="58012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VII</a:t>
            </a:r>
          </a:p>
        </p:txBody>
      </p:sp>
      <p:sp>
        <p:nvSpPr>
          <p:cNvPr id="54" name="Text Placeholder 8">
            <a:extLst>
              <a:ext uri="{FF2B5EF4-FFF2-40B4-BE49-F238E27FC236}">
                <a16:creationId xmlns:a16="http://schemas.microsoft.com/office/drawing/2014/main" xmlns="" id="{13CFA29A-AB2C-1B4C-9C38-4144F4F8B442}"/>
              </a:ext>
            </a:extLst>
          </p:cNvPr>
          <p:cNvSpPr>
            <a:spLocks noGrp="1"/>
          </p:cNvSpPr>
          <p:nvPr>
            <p:ph type="body" sz="quarter" idx="34" hasCustomPrompt="1"/>
          </p:nvPr>
        </p:nvSpPr>
        <p:spPr>
          <a:xfrm>
            <a:off x="7816457" y="7419299"/>
            <a:ext cx="588071"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VIII</a:t>
            </a:r>
          </a:p>
        </p:txBody>
      </p:sp>
      <p:sp>
        <p:nvSpPr>
          <p:cNvPr id="55" name="Text Placeholder 8">
            <a:extLst>
              <a:ext uri="{FF2B5EF4-FFF2-40B4-BE49-F238E27FC236}">
                <a16:creationId xmlns:a16="http://schemas.microsoft.com/office/drawing/2014/main" xmlns="" id="{1E1683A6-7EDD-E54B-8C67-40BF02B1CD86}"/>
              </a:ext>
            </a:extLst>
          </p:cNvPr>
          <p:cNvSpPr>
            <a:spLocks noGrp="1"/>
          </p:cNvSpPr>
          <p:nvPr>
            <p:ph type="body" sz="quarter" idx="35" hasCustomPrompt="1"/>
          </p:nvPr>
        </p:nvSpPr>
        <p:spPr>
          <a:xfrm>
            <a:off x="7824408" y="8256134"/>
            <a:ext cx="58012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IX</a:t>
            </a:r>
          </a:p>
        </p:txBody>
      </p:sp>
    </p:spTree>
    <p:extLst>
      <p:ext uri="{BB962C8B-B14F-4D97-AF65-F5344CB8AC3E}">
        <p14:creationId xmlns:p14="http://schemas.microsoft.com/office/powerpoint/2010/main" val="144276705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a_Marr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1BBB9E8-D3BD-6A45-AB88-BD0B4EACDD2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a16="http://schemas.microsoft.com/office/drawing/2014/main" xmlns="" id="{AF749914-2AF7-B141-A2A3-8368A3D379A9}"/>
              </a:ext>
            </a:extLst>
          </p:cNvPr>
          <p:cNvSpPr>
            <a:spLocks noGrp="1"/>
          </p:cNvSpPr>
          <p:nvPr>
            <p:ph type="body" sz="quarter" idx="12" hasCustomPrompt="1"/>
          </p:nvPr>
        </p:nvSpPr>
        <p:spPr>
          <a:xfrm>
            <a:off x="1584960" y="5498892"/>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
        <p:nvSpPr>
          <p:cNvPr id="6" name="Text Placeholder 8">
            <a:extLst>
              <a:ext uri="{FF2B5EF4-FFF2-40B4-BE49-F238E27FC236}">
                <a16:creationId xmlns:a16="http://schemas.microsoft.com/office/drawing/2014/main" xmlns="" id="{0095A197-7A12-2744-B5B3-0743800606AA}"/>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MARROM</a:t>
            </a:r>
            <a:endParaRPr lang="pt-BR"/>
          </a:p>
        </p:txBody>
      </p:sp>
      <p:sp>
        <p:nvSpPr>
          <p:cNvPr id="7" name="Text Placeholder 8">
            <a:extLst>
              <a:ext uri="{FF2B5EF4-FFF2-40B4-BE49-F238E27FC236}">
                <a16:creationId xmlns:a16="http://schemas.microsoft.com/office/drawing/2014/main" xmlns="" id="{8C237C85-DB21-2347-A0DF-7292FA3FC37E}"/>
              </a:ext>
            </a:extLst>
          </p:cNvPr>
          <p:cNvSpPr>
            <a:spLocks noGrp="1"/>
          </p:cNvSpPr>
          <p:nvPr>
            <p:ph type="body" sz="quarter" idx="13" hasCustomPrompt="1"/>
          </p:nvPr>
        </p:nvSpPr>
        <p:spPr>
          <a:xfrm>
            <a:off x="1584959" y="1720816"/>
            <a:ext cx="6146929" cy="1173209"/>
          </a:xfrm>
          <a:prstGeom prst="rect">
            <a:avLst/>
          </a:prstGeom>
        </p:spPr>
        <p:txBody>
          <a:bodyPr anchor="t">
            <a:noAutofit/>
          </a:bodyPr>
          <a:lstStyle>
            <a:lvl1pPr marL="0" indent="0" algn="l">
              <a:lnSpc>
                <a:spcPts val="8200"/>
              </a:lnSpc>
              <a:buNone/>
              <a:defRPr sz="8200" b="0" i="0" baseline="0">
                <a:solidFill>
                  <a:schemeClr val="accent5"/>
                </a:solidFill>
                <a:latin typeface="Lato Black" panose="020F0502020204030203" pitchFamily="34" charset="77"/>
                <a:ea typeface="Lato Black" panose="020F0502020204030203" pitchFamily="34" charset="77"/>
                <a:cs typeface="Arial Narrow" charset="0"/>
              </a:defRPr>
            </a:lvl1pPr>
          </a:lstStyle>
          <a:p>
            <a:pPr lvl="0"/>
            <a:r>
              <a:rPr lang="en-US"/>
              <a:t>01</a:t>
            </a:r>
            <a:endParaRPr lang="pt-BR"/>
          </a:p>
        </p:txBody>
      </p:sp>
      <p:pic>
        <p:nvPicPr>
          <p:cNvPr id="8" name="Picture 7">
            <a:extLst>
              <a:ext uri="{FF2B5EF4-FFF2-40B4-BE49-F238E27FC236}">
                <a16:creationId xmlns:a16="http://schemas.microsoft.com/office/drawing/2014/main" xmlns="" id="{F6CEF341-8979-E44A-B677-8D11960752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49339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a_Az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4637BB0-55FB-D44C-8666-8617605F10A8}"/>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6" name="Text Placeholder 8">
            <a:extLst>
              <a:ext uri="{FF2B5EF4-FFF2-40B4-BE49-F238E27FC236}">
                <a16:creationId xmlns:a16="http://schemas.microsoft.com/office/drawing/2014/main" xmlns="" id="{60C0A441-A22A-7D4E-9C37-ADE98FF9D00F}"/>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AZUL</a:t>
            </a:r>
            <a:endParaRPr lang="pt-BR"/>
          </a:p>
        </p:txBody>
      </p:sp>
      <p:sp>
        <p:nvSpPr>
          <p:cNvPr id="7" name="Text Placeholder 8">
            <a:extLst>
              <a:ext uri="{FF2B5EF4-FFF2-40B4-BE49-F238E27FC236}">
                <a16:creationId xmlns:a16="http://schemas.microsoft.com/office/drawing/2014/main" xmlns="" id="{14944489-34EF-8C49-9D54-3E3D78851949}"/>
              </a:ext>
            </a:extLst>
          </p:cNvPr>
          <p:cNvSpPr>
            <a:spLocks noGrp="1"/>
          </p:cNvSpPr>
          <p:nvPr>
            <p:ph type="body" sz="quarter" idx="13" hasCustomPrompt="1"/>
          </p:nvPr>
        </p:nvSpPr>
        <p:spPr>
          <a:xfrm>
            <a:off x="1584959" y="1720816"/>
            <a:ext cx="6146929" cy="1173209"/>
          </a:xfrm>
          <a:prstGeom prst="rect">
            <a:avLst/>
          </a:prstGeom>
        </p:spPr>
        <p:txBody>
          <a:bodyPr anchor="t">
            <a:noAutofit/>
          </a:bodyPr>
          <a:lstStyle>
            <a:lvl1pPr marL="0" indent="0" algn="l">
              <a:lnSpc>
                <a:spcPts val="8200"/>
              </a:lnSpc>
              <a:buNone/>
              <a:defRPr sz="8200" b="0" i="0" baseline="0">
                <a:solidFill>
                  <a:schemeClr val="tx2">
                    <a:lumMod val="60000"/>
                    <a:lumOff val="40000"/>
                  </a:schemeClr>
                </a:solidFill>
                <a:latin typeface="Lato Black" panose="020F0502020204030203" pitchFamily="34" charset="77"/>
                <a:ea typeface="Lato Black" panose="020F0502020204030203" pitchFamily="34" charset="77"/>
                <a:cs typeface="Arial Narrow" charset="0"/>
              </a:defRPr>
            </a:lvl1pPr>
          </a:lstStyle>
          <a:p>
            <a:pPr lvl="0"/>
            <a:r>
              <a:rPr lang="en-US"/>
              <a:t>02</a:t>
            </a:r>
            <a:endParaRPr lang="pt-BR"/>
          </a:p>
        </p:txBody>
      </p:sp>
      <p:sp>
        <p:nvSpPr>
          <p:cNvPr id="8" name="Text Placeholder 8">
            <a:extLst>
              <a:ext uri="{FF2B5EF4-FFF2-40B4-BE49-F238E27FC236}">
                <a16:creationId xmlns:a16="http://schemas.microsoft.com/office/drawing/2014/main" xmlns="" id="{D905C4FE-6F66-5B41-8473-F9130DA11C71}"/>
              </a:ext>
            </a:extLst>
          </p:cNvPr>
          <p:cNvSpPr>
            <a:spLocks noGrp="1"/>
          </p:cNvSpPr>
          <p:nvPr>
            <p:ph type="body" sz="quarter" idx="12" hasCustomPrompt="1"/>
          </p:nvPr>
        </p:nvSpPr>
        <p:spPr>
          <a:xfrm>
            <a:off x="1584960" y="5498892"/>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pic>
        <p:nvPicPr>
          <p:cNvPr id="9" name="Picture 8">
            <a:extLst>
              <a:ext uri="{FF2B5EF4-FFF2-40B4-BE49-F238E27FC236}">
                <a16:creationId xmlns:a16="http://schemas.microsoft.com/office/drawing/2014/main" xmlns="" id="{580254A2-24EA-CE4C-9A55-FD9926D450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2199339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údos_TEXTO_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9DA676B-C264-CD4F-BBBD-DE4F64B2C38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7" name="Text Placeholder 8">
            <a:extLst>
              <a:ext uri="{FF2B5EF4-FFF2-40B4-BE49-F238E27FC236}">
                <a16:creationId xmlns:a16="http://schemas.microsoft.com/office/drawing/2014/main" xmlns="" id="{10F097E9-049E-DC41-B50C-1AD963811FDB}"/>
              </a:ext>
            </a:extLst>
          </p:cNvPr>
          <p:cNvSpPr>
            <a:spLocks noGrp="1"/>
          </p:cNvSpPr>
          <p:nvPr>
            <p:ph type="body" sz="quarter" idx="12" hasCustomPrompt="1"/>
          </p:nvPr>
        </p:nvSpPr>
        <p:spPr>
          <a:xfrm>
            <a:off x="1347736" y="406724"/>
            <a:ext cx="13133814"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BÁSICO ALINHADO À ESQUERDA</a:t>
            </a:r>
          </a:p>
        </p:txBody>
      </p:sp>
    </p:spTree>
    <p:extLst>
      <p:ext uri="{BB962C8B-B14F-4D97-AF65-F5344CB8AC3E}">
        <p14:creationId xmlns:p14="http://schemas.microsoft.com/office/powerpoint/2010/main" val="16089592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údos_TEXTO_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5830D07-C289-6E46-B4BB-DF172AD50ABE}"/>
              </a:ext>
            </a:extLst>
          </p:cNvPr>
          <p:cNvSpPr/>
          <p:nvPr userDrawn="1"/>
        </p:nvSpPr>
        <p:spPr>
          <a:xfrm>
            <a:off x="10326029" y="0"/>
            <a:ext cx="5923622" cy="91440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xmlns="" id="{F9DA676B-C264-CD4F-BBBD-DE4F64B2C38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7" name="Text Placeholder 8">
            <a:extLst>
              <a:ext uri="{FF2B5EF4-FFF2-40B4-BE49-F238E27FC236}">
                <a16:creationId xmlns:a16="http://schemas.microsoft.com/office/drawing/2014/main" xmlns="" id="{10F097E9-049E-DC41-B50C-1AD963811FDB}"/>
              </a:ext>
            </a:extLst>
          </p:cNvPr>
          <p:cNvSpPr>
            <a:spLocks noGrp="1"/>
          </p:cNvSpPr>
          <p:nvPr>
            <p:ph type="body" sz="quarter" idx="12" hasCustomPrompt="1"/>
          </p:nvPr>
        </p:nvSpPr>
        <p:spPr>
          <a:xfrm>
            <a:off x="1347735" y="406724"/>
            <a:ext cx="8465337" cy="1265959"/>
          </a:xfrm>
          <a:prstGeom prst="rect">
            <a:avLst/>
          </a:prstGeom>
        </p:spPr>
        <p:txBody>
          <a:bodyPr anchor="t">
            <a:noAutofit/>
          </a:bodyPr>
          <a:lstStyle>
            <a:lvl1pPr marL="0" indent="0" algn="l">
              <a:lnSpc>
                <a:spcPts val="4740"/>
              </a:lnSpc>
              <a:spcBef>
                <a:spcPts val="0"/>
              </a:spcBef>
              <a:buNone/>
              <a:defRPr sz="4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MÉDIO OU LONGO EM CAMPO PARA 2 LINHAS</a:t>
            </a:r>
          </a:p>
        </p:txBody>
      </p:sp>
      <p:pic>
        <p:nvPicPr>
          <p:cNvPr id="6" name="Picture 5">
            <a:extLst>
              <a:ext uri="{FF2B5EF4-FFF2-40B4-BE49-F238E27FC236}">
                <a16:creationId xmlns:a16="http://schemas.microsoft.com/office/drawing/2014/main" xmlns="" id="{8DDC0B82-B47C-2341-9AAA-17DC4899A2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
        <p:nvSpPr>
          <p:cNvPr id="10" name="Text Placeholder 11">
            <a:extLst>
              <a:ext uri="{FF2B5EF4-FFF2-40B4-BE49-F238E27FC236}">
                <a16:creationId xmlns:a16="http://schemas.microsoft.com/office/drawing/2014/main" xmlns="" id="{D4C30565-A36D-B046-B547-CB67776ABD23}"/>
              </a:ext>
            </a:extLst>
          </p:cNvPr>
          <p:cNvSpPr>
            <a:spLocks noGrp="1"/>
          </p:cNvSpPr>
          <p:nvPr>
            <p:ph type="body" sz="quarter" idx="14" hasCustomPrompt="1"/>
          </p:nvPr>
        </p:nvSpPr>
        <p:spPr>
          <a:xfrm>
            <a:off x="1347735" y="2871324"/>
            <a:ext cx="3804128" cy="4990286"/>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exerci erat ut quis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a:p>
            <a:pPr lvl="0"/>
            <a:endParaRPr lang="en-US"/>
          </a:p>
        </p:txBody>
      </p:sp>
      <p:sp>
        <p:nvSpPr>
          <p:cNvPr id="11" name="Text Placeholder 8">
            <a:extLst>
              <a:ext uri="{FF2B5EF4-FFF2-40B4-BE49-F238E27FC236}">
                <a16:creationId xmlns:a16="http://schemas.microsoft.com/office/drawing/2014/main" xmlns="" id="{09A2E2DE-B5E5-404E-A017-1A0582BBB914}"/>
              </a:ext>
            </a:extLst>
          </p:cNvPr>
          <p:cNvSpPr>
            <a:spLocks noGrp="1"/>
          </p:cNvSpPr>
          <p:nvPr>
            <p:ph type="body" sz="quarter" idx="16" hasCustomPrompt="1"/>
          </p:nvPr>
        </p:nvSpPr>
        <p:spPr>
          <a:xfrm>
            <a:off x="1347735" y="2399726"/>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2" name="Text Placeholder 11">
            <a:extLst>
              <a:ext uri="{FF2B5EF4-FFF2-40B4-BE49-F238E27FC236}">
                <a16:creationId xmlns:a16="http://schemas.microsoft.com/office/drawing/2014/main" xmlns="" id="{99A741B6-47C6-6F4C-891A-FAB563B31AB7}"/>
              </a:ext>
            </a:extLst>
          </p:cNvPr>
          <p:cNvSpPr>
            <a:spLocks noGrp="1"/>
          </p:cNvSpPr>
          <p:nvPr>
            <p:ph type="body" sz="quarter" idx="17" hasCustomPrompt="1"/>
          </p:nvPr>
        </p:nvSpPr>
        <p:spPr>
          <a:xfrm>
            <a:off x="5782226" y="2871324"/>
            <a:ext cx="3804128" cy="4990286"/>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exerci erat ut quis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a:p>
            <a:pPr lvl="0"/>
            <a:endParaRPr lang="en-US"/>
          </a:p>
        </p:txBody>
      </p:sp>
      <p:sp>
        <p:nvSpPr>
          <p:cNvPr id="13" name="Text Placeholder 8">
            <a:extLst>
              <a:ext uri="{FF2B5EF4-FFF2-40B4-BE49-F238E27FC236}">
                <a16:creationId xmlns:a16="http://schemas.microsoft.com/office/drawing/2014/main" xmlns="" id="{8D4DB69A-A5F0-654D-974C-8B315146A166}"/>
              </a:ext>
            </a:extLst>
          </p:cNvPr>
          <p:cNvSpPr>
            <a:spLocks noGrp="1"/>
          </p:cNvSpPr>
          <p:nvPr>
            <p:ph type="body" sz="quarter" idx="18" hasCustomPrompt="1"/>
          </p:nvPr>
        </p:nvSpPr>
        <p:spPr>
          <a:xfrm>
            <a:off x="5782226" y="2399726"/>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6" name="Text Placeholder 11">
            <a:extLst>
              <a:ext uri="{FF2B5EF4-FFF2-40B4-BE49-F238E27FC236}">
                <a16:creationId xmlns:a16="http://schemas.microsoft.com/office/drawing/2014/main" xmlns="" id="{96482893-9F38-334D-9210-CFE49BD811F0}"/>
              </a:ext>
            </a:extLst>
          </p:cNvPr>
          <p:cNvSpPr>
            <a:spLocks noGrp="1"/>
          </p:cNvSpPr>
          <p:nvPr>
            <p:ph type="body" sz="quarter" idx="13" hasCustomPrompt="1"/>
          </p:nvPr>
        </p:nvSpPr>
        <p:spPr>
          <a:xfrm>
            <a:off x="11381701" y="2761131"/>
            <a:ext cx="4174251" cy="4540566"/>
          </a:xfrm>
          <a:prstGeom prst="rect">
            <a:avLst/>
          </a:prstGeom>
        </p:spPr>
        <p:txBody>
          <a:bodyPr anchor="ctr"/>
          <a:lstStyle>
            <a:lvl1pPr marL="0" indent="0">
              <a:lnSpc>
                <a:spcPts val="3200"/>
              </a:lnSpc>
              <a:spcBef>
                <a:spcPts val="0"/>
              </a:spcBef>
              <a:buNone/>
              <a:defRPr sz="2400" b="1" i="0">
                <a:solidFill>
                  <a:schemeClr val="bg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erat.</a:t>
            </a:r>
          </a:p>
        </p:txBody>
      </p:sp>
    </p:spTree>
    <p:extLst>
      <p:ext uri="{BB962C8B-B14F-4D97-AF65-F5344CB8AC3E}">
        <p14:creationId xmlns:p14="http://schemas.microsoft.com/office/powerpoint/2010/main" val="1581367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údos_TEXTO_3">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C61279F-B4E4-4E47-9392-420460D3251C}"/>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a16="http://schemas.microsoft.com/office/drawing/2014/main" xmlns="" id="{254FAEC3-5A6F-AC45-A495-43C52CD34FF0}"/>
              </a:ext>
            </a:extLst>
          </p:cNvPr>
          <p:cNvSpPr>
            <a:spLocks noGrp="1"/>
          </p:cNvSpPr>
          <p:nvPr>
            <p:ph type="body" sz="quarter" idx="12" hasCustomPrompt="1"/>
          </p:nvPr>
        </p:nvSpPr>
        <p:spPr>
          <a:xfrm>
            <a:off x="1753110" y="809922"/>
            <a:ext cx="5104890" cy="3516752"/>
          </a:xfrm>
          <a:prstGeom prst="rect">
            <a:avLst/>
          </a:prstGeom>
        </p:spPr>
        <p:txBody>
          <a:bodyPr anchor="t">
            <a:noAutofit/>
          </a:bodyPr>
          <a:lstStyle>
            <a:lvl1pPr marL="0" indent="0" algn="l">
              <a:lnSpc>
                <a:spcPts val="9000"/>
              </a:lnSpc>
              <a:spcBef>
                <a:spcPts val="0"/>
              </a:spcBef>
              <a:buNone/>
              <a:defRPr sz="8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7" name="Text Placeholder 11">
            <a:extLst>
              <a:ext uri="{FF2B5EF4-FFF2-40B4-BE49-F238E27FC236}">
                <a16:creationId xmlns:a16="http://schemas.microsoft.com/office/drawing/2014/main" xmlns="" id="{6315C12C-748A-6E48-8D77-4AFD1CC57C8E}"/>
              </a:ext>
            </a:extLst>
          </p:cNvPr>
          <p:cNvSpPr>
            <a:spLocks noGrp="1"/>
          </p:cNvSpPr>
          <p:nvPr>
            <p:ph type="body" sz="quarter" idx="13" hasCustomPrompt="1"/>
          </p:nvPr>
        </p:nvSpPr>
        <p:spPr>
          <a:xfrm>
            <a:off x="1753110" y="4434147"/>
            <a:ext cx="5217316" cy="3929268"/>
          </a:xfrm>
          <a:prstGeom prst="rect">
            <a:avLst/>
          </a:prstGeom>
        </p:spPr>
        <p:txBody>
          <a:bodyPr/>
          <a:lstStyle>
            <a:lvl1pPr marL="0" indent="0">
              <a:lnSpc>
                <a:spcPts val="3200"/>
              </a:lnSpc>
              <a:spcBef>
                <a:spcPts val="0"/>
              </a:spcBef>
              <a:buNone/>
              <a:defRPr sz="2400" b="1" i="0">
                <a:solidFill>
                  <a:schemeClr val="accent5"/>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sp>
        <p:nvSpPr>
          <p:cNvPr id="9" name="Text Placeholder 11">
            <a:extLst>
              <a:ext uri="{FF2B5EF4-FFF2-40B4-BE49-F238E27FC236}">
                <a16:creationId xmlns:a16="http://schemas.microsoft.com/office/drawing/2014/main" xmlns="" id="{2B90353F-C442-F049-B996-CBBAC9D1EAC5}"/>
              </a:ext>
            </a:extLst>
          </p:cNvPr>
          <p:cNvSpPr>
            <a:spLocks noGrp="1"/>
          </p:cNvSpPr>
          <p:nvPr>
            <p:ph type="body" sz="quarter" idx="14" hasCustomPrompt="1"/>
          </p:nvPr>
        </p:nvSpPr>
        <p:spPr>
          <a:xfrm>
            <a:off x="9153158" y="2246856"/>
            <a:ext cx="5067422" cy="1155551"/>
          </a:xfrm>
          <a:prstGeom prst="rect">
            <a:avLst/>
          </a:prstGeom>
        </p:spPr>
        <p:txBody>
          <a:bodyPr/>
          <a:lstStyle>
            <a:lvl1pPr marL="0" indent="0" algn="just">
              <a:lnSpc>
                <a:spcPts val="22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 magna aliquam erat volutpat. Ut wisi enim admi veniam, quis nostrud exerci tation ullamcorper.</a:t>
            </a:r>
          </a:p>
        </p:txBody>
      </p:sp>
      <p:sp>
        <p:nvSpPr>
          <p:cNvPr id="10" name="Text Placeholder 11">
            <a:extLst>
              <a:ext uri="{FF2B5EF4-FFF2-40B4-BE49-F238E27FC236}">
                <a16:creationId xmlns:a16="http://schemas.microsoft.com/office/drawing/2014/main" xmlns="" id="{7157EC7E-8603-F549-9DF6-08B3BC64E635}"/>
              </a:ext>
            </a:extLst>
          </p:cNvPr>
          <p:cNvSpPr>
            <a:spLocks noGrp="1"/>
          </p:cNvSpPr>
          <p:nvPr>
            <p:ph type="body" sz="quarter" idx="15" hasCustomPrompt="1"/>
          </p:nvPr>
        </p:nvSpPr>
        <p:spPr>
          <a:xfrm>
            <a:off x="9153158" y="6241365"/>
            <a:ext cx="5067422" cy="1471808"/>
          </a:xfrm>
          <a:prstGeom prst="rect">
            <a:avLst/>
          </a:prstGeom>
        </p:spPr>
        <p:txBody>
          <a:bodyPr/>
          <a:lstStyle>
            <a:lvl1pPr marL="0" indent="0" algn="just">
              <a:lnSpc>
                <a:spcPts val="22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 magna aliquam erat volutpat. Ut wisi enim admi veniam, quis nostrud exerci tation ullamcorper. Lorem ipsum dolor sit amet, consectetuer adipiscing.</a:t>
            </a:r>
          </a:p>
        </p:txBody>
      </p:sp>
      <p:sp>
        <p:nvSpPr>
          <p:cNvPr id="11" name="Text Placeholder 8">
            <a:extLst>
              <a:ext uri="{FF2B5EF4-FFF2-40B4-BE49-F238E27FC236}">
                <a16:creationId xmlns:a16="http://schemas.microsoft.com/office/drawing/2014/main" xmlns="" id="{F8F8B4E2-B8D2-8F4D-9E2C-596FBFA92732}"/>
              </a:ext>
            </a:extLst>
          </p:cNvPr>
          <p:cNvSpPr>
            <a:spLocks noGrp="1"/>
          </p:cNvSpPr>
          <p:nvPr>
            <p:ph type="body" sz="quarter" idx="16" hasCustomPrompt="1"/>
          </p:nvPr>
        </p:nvSpPr>
        <p:spPr>
          <a:xfrm>
            <a:off x="9153158" y="1775258"/>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2" name="Text Placeholder 8">
            <a:extLst>
              <a:ext uri="{FF2B5EF4-FFF2-40B4-BE49-F238E27FC236}">
                <a16:creationId xmlns:a16="http://schemas.microsoft.com/office/drawing/2014/main" xmlns="" id="{24F4D994-A739-2F49-9C0B-7E321F242516}"/>
              </a:ext>
            </a:extLst>
          </p:cNvPr>
          <p:cNvSpPr>
            <a:spLocks noGrp="1"/>
          </p:cNvSpPr>
          <p:nvPr>
            <p:ph type="body" sz="quarter" idx="17" hasCustomPrompt="1"/>
          </p:nvPr>
        </p:nvSpPr>
        <p:spPr>
          <a:xfrm>
            <a:off x="9153158" y="5788679"/>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3" name="Text Placeholder 11">
            <a:extLst>
              <a:ext uri="{FF2B5EF4-FFF2-40B4-BE49-F238E27FC236}">
                <a16:creationId xmlns:a16="http://schemas.microsoft.com/office/drawing/2014/main" xmlns="" id="{972BD8C4-6723-9446-87AD-F02A9F7846D9}"/>
              </a:ext>
            </a:extLst>
          </p:cNvPr>
          <p:cNvSpPr>
            <a:spLocks noGrp="1"/>
          </p:cNvSpPr>
          <p:nvPr>
            <p:ph type="body" sz="quarter" idx="18" hasCustomPrompt="1"/>
          </p:nvPr>
        </p:nvSpPr>
        <p:spPr>
          <a:xfrm>
            <a:off x="9628143" y="3541394"/>
            <a:ext cx="5067422" cy="1785506"/>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a:t>
            </a:r>
          </a:p>
          <a:p>
            <a:pPr lvl="0"/>
            <a:endParaRPr lang="en-US"/>
          </a:p>
          <a:p>
            <a:pPr marL="0" marR="0" lvl="0" indent="0" algn="just" defTabSz="914400" rtl="0" eaLnBrk="1" fontAlgn="auto" latinLnBrk="0" hangingPunct="1">
              <a:lnSpc>
                <a:spcPts val="1700"/>
              </a:lnSpc>
              <a:spcBef>
                <a:spcPts val="0"/>
              </a:spcBef>
              <a:spcAft>
                <a:spcPts val="0"/>
              </a:spcAft>
              <a:buClrTx/>
              <a:buSzTx/>
              <a:buFont typeface="Arial"/>
              <a:buNone/>
              <a:tabLst/>
              <a:defRPr/>
            </a:pPr>
            <a:r>
              <a:rPr lang="en-US"/>
              <a:t>Lorem ipsum dolor sit amet, consectetuer adipiscing, sed diam nonummy nibh euismod tincidunt ut laoreet dolore.</a:t>
            </a:r>
          </a:p>
          <a:p>
            <a:pPr lvl="0"/>
            <a:endParaRPr lang="en-US"/>
          </a:p>
          <a:p>
            <a:pPr marL="0" marR="0" lvl="0" indent="0" algn="just" defTabSz="914400" rtl="0" eaLnBrk="1" fontAlgn="auto" latinLnBrk="0" hangingPunct="1">
              <a:lnSpc>
                <a:spcPts val="1700"/>
              </a:lnSpc>
              <a:spcBef>
                <a:spcPts val="0"/>
              </a:spcBef>
              <a:spcAft>
                <a:spcPts val="0"/>
              </a:spcAft>
              <a:buClrTx/>
              <a:buSzTx/>
              <a:buFont typeface="Arial"/>
              <a:buNone/>
              <a:tabLst/>
              <a:defRPr/>
            </a:pPr>
            <a:r>
              <a:rPr lang="en-US"/>
              <a:t>Lorem ipsum dolor sit amet, consectetuer adipiscing, sed diam nonummy nibh euismod tincidunt ut laoreet dolore.</a:t>
            </a:r>
          </a:p>
        </p:txBody>
      </p:sp>
      <p:sp>
        <p:nvSpPr>
          <p:cNvPr id="14" name="Picture Placeholder 13">
            <a:extLst>
              <a:ext uri="{FF2B5EF4-FFF2-40B4-BE49-F238E27FC236}">
                <a16:creationId xmlns:a16="http://schemas.microsoft.com/office/drawing/2014/main" xmlns="" id="{8126DF14-CB60-7C45-9CB8-456103B2CE78}"/>
              </a:ext>
            </a:extLst>
          </p:cNvPr>
          <p:cNvSpPr>
            <a:spLocks noGrp="1"/>
          </p:cNvSpPr>
          <p:nvPr>
            <p:ph type="pic" sz="quarter" idx="19"/>
          </p:nvPr>
        </p:nvSpPr>
        <p:spPr>
          <a:xfrm>
            <a:off x="7517360" y="177482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5" name="Picture Placeholder 13">
            <a:extLst>
              <a:ext uri="{FF2B5EF4-FFF2-40B4-BE49-F238E27FC236}">
                <a16:creationId xmlns:a16="http://schemas.microsoft.com/office/drawing/2014/main" xmlns="" id="{2675E20A-9897-E14E-834B-8FE2879681CC}"/>
              </a:ext>
            </a:extLst>
          </p:cNvPr>
          <p:cNvSpPr>
            <a:spLocks noGrp="1"/>
          </p:cNvSpPr>
          <p:nvPr>
            <p:ph type="pic" sz="quarter" idx="20"/>
          </p:nvPr>
        </p:nvSpPr>
        <p:spPr>
          <a:xfrm>
            <a:off x="7517360" y="5788679"/>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13552218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7.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theme" Target="../theme/theme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425661"/>
      </p:ext>
    </p:extLst>
  </p:cSld>
  <p:clrMap bg1="lt1" tx1="dk1" bg2="lt2" tx2="dk2" accent1="accent1" accent2="accent2" accent3="accent3" accent4="accent4" accent5="accent5" accent6="accent6" hlink="hlink" folHlink="folHlink"/>
  <p:sldLayoutIdLst>
    <p:sldLayoutId id="2147483710"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49361C4-A2C5-A04B-BA6C-A3A285C4DB1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61101360"/>
      </p:ext>
    </p:extLst>
  </p:cSld>
  <p:clrMap bg1="lt1" tx1="dk1" bg2="lt2" tx2="dk2" accent1="accent1" accent2="accent2" accent3="accent3" accent4="accent4" accent5="accent5" accent6="accent6" hlink="hlink" folHlink="folHlink"/>
  <p:sldLayoutIdLst>
    <p:sldLayoutId id="2147483690"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062760"/>
      </p:ext>
    </p:extLst>
  </p:cSld>
  <p:clrMap bg1="lt1" tx1="dk1" bg2="lt2" tx2="dk2" accent1="accent1" accent2="accent2" accent3="accent3" accent4="accent4" accent5="accent5" accent6="accent6" hlink="hlink" folHlink="folHlink"/>
  <p:sldLayoutIdLst>
    <p:sldLayoutId id="2147483694"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420925"/>
      </p:ext>
    </p:extLst>
  </p:cSld>
  <p:clrMap bg1="lt1" tx1="dk1" bg2="lt2" tx2="dk2" accent1="accent1" accent2="accent2" accent3="accent3" accent4="accent4" accent5="accent5" accent6="accent6" hlink="hlink" folHlink="folHlink"/>
  <p:sldLayoutIdLst>
    <p:sldLayoutId id="2147483722" r:id="rId1"/>
  </p:sldLayoutIdLst>
  <p:transition>
    <p:fade/>
  </p:transition>
  <p:hf hdr="0" ftr="0" dt="0"/>
  <p:txStyles>
    <p:titleStyle>
      <a:lvl1pPr algn="l" defTabSz="1218712" rtl="0" eaLnBrk="1" latinLnBrk="0" hangingPunct="1">
        <a:lnSpc>
          <a:spcPct val="90000"/>
        </a:lnSpc>
        <a:spcBef>
          <a:spcPct val="0"/>
        </a:spcBef>
        <a:buNone/>
        <a:defRPr sz="5864" kern="1200">
          <a:solidFill>
            <a:schemeClr val="tx1"/>
          </a:solidFill>
          <a:latin typeface="+mj-lt"/>
          <a:ea typeface="+mj-ea"/>
          <a:cs typeface="+mj-cs"/>
        </a:defRPr>
      </a:lvl1pPr>
    </p:titleStyle>
    <p:bodyStyle>
      <a:lvl1pPr marL="304678" indent="-304678" algn="l" defTabSz="1218712" rtl="0" eaLnBrk="1" latinLnBrk="0" hangingPunct="1">
        <a:lnSpc>
          <a:spcPct val="90000"/>
        </a:lnSpc>
        <a:spcBef>
          <a:spcPts val="1333"/>
        </a:spcBef>
        <a:buFont typeface="Arial" panose="020B0604020202020204" pitchFamily="34" charset="0"/>
        <a:buChar char="•"/>
        <a:defRPr sz="3732" kern="1200">
          <a:solidFill>
            <a:schemeClr val="tx1"/>
          </a:solidFill>
          <a:latin typeface="+mn-lt"/>
          <a:ea typeface="+mn-ea"/>
          <a:cs typeface="+mn-cs"/>
        </a:defRPr>
      </a:lvl1pPr>
      <a:lvl2pPr marL="914034" indent="-304678" algn="l" defTabSz="1218712" rtl="0" eaLnBrk="1" latinLnBrk="0" hangingPunct="1">
        <a:lnSpc>
          <a:spcPct val="90000"/>
        </a:lnSpc>
        <a:spcBef>
          <a:spcPts val="666"/>
        </a:spcBef>
        <a:buFont typeface="Arial" panose="020B0604020202020204" pitchFamily="34" charset="0"/>
        <a:buChar char="•"/>
        <a:defRPr sz="3199" kern="1200">
          <a:solidFill>
            <a:schemeClr val="tx1"/>
          </a:solidFill>
          <a:latin typeface="+mn-lt"/>
          <a:ea typeface="+mn-ea"/>
          <a:cs typeface="+mn-cs"/>
        </a:defRPr>
      </a:lvl2pPr>
      <a:lvl3pPr marL="1523390" indent="-304678" algn="l" defTabSz="1218712" rtl="0" eaLnBrk="1" latinLnBrk="0" hangingPunct="1">
        <a:lnSpc>
          <a:spcPct val="90000"/>
        </a:lnSpc>
        <a:spcBef>
          <a:spcPts val="666"/>
        </a:spcBef>
        <a:buFont typeface="Arial" panose="020B0604020202020204" pitchFamily="34" charset="0"/>
        <a:buChar char="•"/>
        <a:defRPr sz="2666" kern="1200">
          <a:solidFill>
            <a:schemeClr val="tx1"/>
          </a:solidFill>
          <a:latin typeface="+mn-lt"/>
          <a:ea typeface="+mn-ea"/>
          <a:cs typeface="+mn-cs"/>
        </a:defRPr>
      </a:lvl3pPr>
      <a:lvl4pPr marL="2132747"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4pPr>
      <a:lvl5pPr marL="2742103"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5pPr>
      <a:lvl6pPr marL="3351459"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6pPr>
      <a:lvl7pPr marL="3960815"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7pPr>
      <a:lvl8pPr marL="4570171"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8pPr>
      <a:lvl9pPr marL="5179527"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3" algn="l" defTabSz="1218712" rtl="0" eaLnBrk="1" latinLnBrk="0" hangingPunct="1">
        <a:defRPr sz="2399" kern="1200">
          <a:solidFill>
            <a:schemeClr val="tx1"/>
          </a:solidFill>
          <a:latin typeface="+mn-lt"/>
          <a:ea typeface="+mn-ea"/>
          <a:cs typeface="+mn-cs"/>
        </a:defRPr>
      </a:lvl8pPr>
      <a:lvl9pPr marL="4874849" algn="l" defTabSz="1218712"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AAB1CA5-F4FB-204D-B621-D0AA012B60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cxnSp>
        <p:nvCxnSpPr>
          <p:cNvPr id="11" name="Straight Connector 10">
            <a:extLst>
              <a:ext uri="{FF2B5EF4-FFF2-40B4-BE49-F238E27FC236}">
                <a16:creationId xmlns:a16="http://schemas.microsoft.com/office/drawing/2014/main" xmlns="" id="{803AD7BF-7AFB-DD40-BFAF-8E5D75A359D1}"/>
              </a:ext>
            </a:extLst>
          </p:cNvPr>
          <p:cNvCxnSpPr>
            <a:cxnSpLocks/>
          </p:cNvCxnSpPr>
          <p:nvPr userDrawn="1"/>
        </p:nvCxnSpPr>
        <p:spPr>
          <a:xfrm flipH="1">
            <a:off x="975360" y="-193883"/>
            <a:ext cx="2791968" cy="655999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F249AB5B-6328-A940-B59C-EDC168871C1C}"/>
              </a:ext>
            </a:extLst>
          </p:cNvPr>
          <p:cNvCxnSpPr>
            <a:cxnSpLocks/>
          </p:cNvCxnSpPr>
          <p:nvPr userDrawn="1"/>
        </p:nvCxnSpPr>
        <p:spPr>
          <a:xfrm flipH="1">
            <a:off x="4738849" y="3023616"/>
            <a:ext cx="2698271" cy="633984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94F3FB65-F56B-9D46-861C-E7022712724E}"/>
              </a:ext>
            </a:extLst>
          </p:cNvPr>
          <p:cNvCxnSpPr>
            <a:cxnSpLocks/>
          </p:cNvCxnSpPr>
          <p:nvPr userDrawn="1"/>
        </p:nvCxnSpPr>
        <p:spPr>
          <a:xfrm flipH="1">
            <a:off x="987554" y="4828032"/>
            <a:ext cx="654609" cy="1538075"/>
          </a:xfrm>
          <a:prstGeom prst="line">
            <a:avLst/>
          </a:prstGeom>
          <a:ln w="101600" cap="rnd">
            <a:solidFill>
              <a:schemeClr val="accent5"/>
            </a:solidFill>
            <a:round/>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244A68E7-78A5-F846-80EE-AC276CA6F28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73328" y="3071936"/>
            <a:ext cx="456338" cy="491337"/>
          </a:xfrm>
          <a:prstGeom prst="rect">
            <a:avLst/>
          </a:prstGeom>
        </p:spPr>
      </p:pic>
      <p:pic>
        <p:nvPicPr>
          <p:cNvPr id="8" name="Picture 7">
            <a:extLst>
              <a:ext uri="{FF2B5EF4-FFF2-40B4-BE49-F238E27FC236}">
                <a16:creationId xmlns:a16="http://schemas.microsoft.com/office/drawing/2014/main" xmlns="" id="{08EA1B8D-117E-944C-9BEC-DE793A45C40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1573363368"/>
      </p:ext>
    </p:extLst>
  </p:cSld>
  <p:clrMap bg1="lt1" tx1="dk1" bg2="lt2" tx2="dk2" accent1="accent1" accent2="accent2" accent3="accent3" accent4="accent4" accent5="accent5" accent6="accent6" hlink="hlink" folHlink="folHlink"/>
  <p:sldLayoutIdLst>
    <p:sldLayoutId id="2147483675"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BBA4303-ABFC-B648-8EB9-F8EFAAF70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Tree>
    <p:extLst>
      <p:ext uri="{BB962C8B-B14F-4D97-AF65-F5344CB8AC3E}">
        <p14:creationId xmlns:p14="http://schemas.microsoft.com/office/powerpoint/2010/main" val="1242990415"/>
      </p:ext>
    </p:extLst>
  </p:cSld>
  <p:clrMap bg1="lt1" tx1="dk1" bg2="lt2" tx2="dk2" accent1="accent1" accent2="accent2" accent3="accent3" accent4="accent4" accent5="accent5" accent6="accent6" hlink="hlink" folHlink="folHlink"/>
  <p:sldLayoutIdLst>
    <p:sldLayoutId id="2147483677"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9969D16-6061-E54D-8420-37FC5F71C0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817572761"/>
      </p:ext>
    </p:extLst>
  </p:cSld>
  <p:clrMap bg1="lt1" tx1="dk1" bg2="lt2" tx2="dk2" accent1="accent1" accent2="accent2" accent3="accent3" accent4="accent4" accent5="accent5" accent6="accent6" hlink="hlink" folHlink="folHlink"/>
  <p:sldLayoutIdLst>
    <p:sldLayoutId id="2147483679"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F44D618-89C6-4F4C-A09D-4926B437C7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1987106312"/>
      </p:ext>
    </p:extLst>
  </p:cSld>
  <p:clrMap bg1="lt1" tx1="dk1" bg2="lt2" tx2="dk2" accent1="accent1" accent2="accent2" accent3="accent3" accent4="accent4" accent5="accent5" accent6="accent6" hlink="hlink" folHlink="folHlink"/>
  <p:sldLayoutIdLst>
    <p:sldLayoutId id="2147483681"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28ECD12-8A09-3845-9152-E974D2CAB13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pic>
        <p:nvPicPr>
          <p:cNvPr id="3" name="Picture 2">
            <a:extLst>
              <a:ext uri="{FF2B5EF4-FFF2-40B4-BE49-F238E27FC236}">
                <a16:creationId xmlns:a16="http://schemas.microsoft.com/office/drawing/2014/main" xmlns="" id="{4019FB62-FE01-1849-82E8-3E183F40EA54}"/>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627510635"/>
      </p:ext>
    </p:extLst>
  </p:cSld>
  <p:clrMap bg1="lt1" tx1="dk1" bg2="lt2" tx2="dk2" accent1="accent1" accent2="accent2" accent3="accent3" accent4="accent4" accent5="accent5" accent6="accent6" hlink="hlink" folHlink="folHlink"/>
  <p:sldLayoutIdLst>
    <p:sldLayoutId id="2147483685" r:id="rId1"/>
    <p:sldLayoutId id="2147483732" r:id="rId2"/>
    <p:sldLayoutId id="2147483723" r:id="rId3"/>
    <p:sldLayoutId id="2147483724" r:id="rId4"/>
    <p:sldLayoutId id="2147483725" r:id="rId5"/>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2F3A161-8CB1-A040-BBCD-3AB3AE1ED47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Tree>
    <p:extLst>
      <p:ext uri="{BB962C8B-B14F-4D97-AF65-F5344CB8AC3E}">
        <p14:creationId xmlns:p14="http://schemas.microsoft.com/office/powerpoint/2010/main" val="340038443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3" r:id="rId5"/>
    <p:sldLayoutId id="2147483734" r:id="rId6"/>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49361C4-A2C5-A04B-BA6C-A3A285C4DB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3494319319"/>
      </p:ext>
    </p:extLst>
  </p:cSld>
  <p:clrMap bg1="lt1" tx1="dk1" bg2="lt2" tx2="dk2" accent1="accent1" accent2="accent2" accent3="accent3" accent4="accent4" accent5="accent5" accent6="accent6" hlink="hlink" folHlink="folHlink"/>
  <p:sldLayoutIdLst>
    <p:sldLayoutId id="2147483736" r:id="rId1"/>
    <p:sldLayoutId id="2147483737" r:id="rId2"/>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jordan.chicote@totvsbematech.com.br"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2.jp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2.jp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5447B40-FE8C-4140-8322-2E1F381406BD}"/>
              </a:ext>
            </a:extLst>
          </p:cNvPr>
          <p:cNvSpPr>
            <a:spLocks noGrp="1"/>
          </p:cNvSpPr>
          <p:nvPr>
            <p:ph type="body" sz="quarter" idx="10"/>
          </p:nvPr>
        </p:nvSpPr>
        <p:spPr>
          <a:xfrm>
            <a:off x="1584960" y="2789854"/>
            <a:ext cx="8922015" cy="2781890"/>
          </a:xfrm>
        </p:spPr>
        <p:txBody>
          <a:bodyPr>
            <a:noAutofit/>
          </a:bodyPr>
          <a:lstStyle/>
          <a:p>
            <a:r>
              <a:rPr lang="pt-BR" sz="9600" dirty="0" smtClean="0"/>
              <a:t>Análise </a:t>
            </a:r>
          </a:p>
          <a:p>
            <a:r>
              <a:rPr lang="pt-BR" sz="9600" dirty="0" smtClean="0"/>
              <a:t>Kano</a:t>
            </a:r>
          </a:p>
          <a:p>
            <a:endParaRPr lang="pt-BR" sz="6600" dirty="0" smtClean="0"/>
          </a:p>
        </p:txBody>
      </p:sp>
      <p:sp>
        <p:nvSpPr>
          <p:cNvPr id="3" name="Text Placeholder 2">
            <a:extLst>
              <a:ext uri="{FF2B5EF4-FFF2-40B4-BE49-F238E27FC236}">
                <a16:creationId xmlns:a16="http://schemas.microsoft.com/office/drawing/2014/main" xmlns="" id="{A90ED351-43DE-E845-A9C8-D5A0645C7FBA}"/>
              </a:ext>
            </a:extLst>
          </p:cNvPr>
          <p:cNvSpPr>
            <a:spLocks noGrp="1"/>
          </p:cNvSpPr>
          <p:nvPr>
            <p:ph type="body" sz="quarter" idx="11"/>
          </p:nvPr>
        </p:nvSpPr>
        <p:spPr/>
        <p:txBody>
          <a:bodyPr/>
          <a:lstStyle/>
          <a:p>
            <a:r>
              <a:rPr lang="pt-BR" dirty="0" smtClean="0"/>
              <a:t>Agosto</a:t>
            </a:r>
          </a:p>
        </p:txBody>
      </p:sp>
    </p:spTree>
    <p:extLst>
      <p:ext uri="{BB962C8B-B14F-4D97-AF65-F5344CB8AC3E}">
        <p14:creationId xmlns:p14="http://schemas.microsoft.com/office/powerpoint/2010/main" val="190555561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a 6"/>
          <p:cNvGraphicFramePr>
            <a:graphicFrameLocks noGrp="1"/>
          </p:cNvGraphicFramePr>
          <p:nvPr>
            <p:extLst>
              <p:ext uri="{D42A27DB-BD31-4B8C-83A1-F6EECF244321}">
                <p14:modId xmlns:p14="http://schemas.microsoft.com/office/powerpoint/2010/main" val="1364137157"/>
              </p:ext>
            </p:extLst>
          </p:nvPr>
        </p:nvGraphicFramePr>
        <p:xfrm>
          <a:off x="608406" y="2430929"/>
          <a:ext cx="15277053" cy="3775837"/>
        </p:xfrm>
        <a:graphic>
          <a:graphicData uri="http://schemas.openxmlformats.org/drawingml/2006/table">
            <a:tbl>
              <a:tblPr>
                <a:tableStyleId>{AF606853-7671-496A-8E4F-DF71F8EC918B}</a:tableStyleId>
              </a:tblPr>
              <a:tblGrid>
                <a:gridCol w="2583030"/>
                <a:gridCol w="2384611"/>
                <a:gridCol w="2205318"/>
                <a:gridCol w="2168264"/>
                <a:gridCol w="2224442"/>
                <a:gridCol w="1900517"/>
                <a:gridCol w="1810871"/>
              </a:tblGrid>
              <a:tr h="778435">
                <a:tc>
                  <a:txBody>
                    <a:bodyPr/>
                    <a:lstStyle/>
                    <a:p>
                      <a:pPr algn="ctr" fontAlgn="ctr"/>
                      <a:r>
                        <a:rPr lang="pt-BR" sz="2400" u="none" strike="noStrike" kern="1200" dirty="0">
                          <a:effectLst/>
                          <a:latin typeface="Lato" panose="020B0604020202020204" charset="0"/>
                        </a:rPr>
                        <a:t>User Story</a:t>
                      </a:r>
                      <a:endParaRPr lang="pt-BR" sz="2400" b="0" u="none" strike="noStrike" kern="1200" dirty="0">
                        <a:solidFill>
                          <a:schemeClr val="lt1"/>
                        </a:solidFill>
                        <a:effectLst/>
                        <a:latin typeface="Lato" panose="020B0604020202020204" charset="0"/>
                        <a:ea typeface="+mn-ea"/>
                        <a:cs typeface="+mn-cs"/>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369CB5"/>
                    </a:solidFill>
                  </a:tcPr>
                </a:tc>
                <a:tc>
                  <a:txBody>
                    <a:bodyPr/>
                    <a:lstStyle/>
                    <a:p>
                      <a:pPr algn="ctr" fontAlgn="ctr"/>
                      <a:r>
                        <a:rPr lang="pt-BR" sz="2400" u="none" strike="noStrike" kern="1200" dirty="0">
                          <a:effectLst/>
                          <a:latin typeface="Lato" panose="020B0604020202020204" charset="0"/>
                        </a:rPr>
                        <a:t>Obrigatório</a:t>
                      </a:r>
                      <a:endParaRPr lang="pt-BR" sz="2400" b="0" u="none" strike="noStrike" kern="1200" dirty="0">
                        <a:solidFill>
                          <a:schemeClr val="lt1"/>
                        </a:solidFill>
                        <a:effectLst/>
                        <a:latin typeface="Lato" panose="020B0604020202020204" charset="0"/>
                        <a:ea typeface="+mn-ea"/>
                        <a:cs typeface="+mn-cs"/>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369CB5"/>
                    </a:solidFill>
                  </a:tcPr>
                </a:tc>
                <a:tc>
                  <a:txBody>
                    <a:bodyPr/>
                    <a:lstStyle/>
                    <a:p>
                      <a:pPr algn="ctr" fontAlgn="ctr"/>
                      <a:r>
                        <a:rPr lang="pt-BR" sz="2400" u="none" strike="noStrike" kern="1200" dirty="0">
                          <a:effectLst/>
                          <a:latin typeface="Lato" panose="020B0604020202020204" charset="0"/>
                        </a:rPr>
                        <a:t>Linear</a:t>
                      </a:r>
                      <a:endParaRPr lang="pt-BR" sz="2400" b="0" u="none" strike="noStrike" kern="1200" dirty="0">
                        <a:solidFill>
                          <a:schemeClr val="lt1"/>
                        </a:solidFill>
                        <a:effectLst/>
                        <a:latin typeface="Lato" panose="020B0604020202020204" charset="0"/>
                        <a:ea typeface="+mn-ea"/>
                        <a:cs typeface="+mn-cs"/>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369CB5"/>
                    </a:solidFill>
                  </a:tcPr>
                </a:tc>
                <a:tc>
                  <a:txBody>
                    <a:bodyPr/>
                    <a:lstStyle/>
                    <a:p>
                      <a:pPr algn="ctr" fontAlgn="ctr"/>
                      <a:r>
                        <a:rPr lang="pt-BR" sz="2400" u="none" strike="noStrike" kern="1200" dirty="0">
                          <a:effectLst/>
                          <a:latin typeface="Lato" panose="020B0604020202020204" charset="0"/>
                        </a:rPr>
                        <a:t>Empolgante</a:t>
                      </a:r>
                      <a:endParaRPr lang="pt-BR" sz="2400" b="0" u="none" strike="noStrike" kern="1200" dirty="0">
                        <a:solidFill>
                          <a:schemeClr val="lt1"/>
                        </a:solidFill>
                        <a:effectLst/>
                        <a:latin typeface="Lato" panose="020B0604020202020204" charset="0"/>
                        <a:ea typeface="+mn-ea"/>
                        <a:cs typeface="+mn-cs"/>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369CB5"/>
                    </a:solidFill>
                  </a:tcPr>
                </a:tc>
                <a:tc>
                  <a:txBody>
                    <a:bodyPr/>
                    <a:lstStyle/>
                    <a:p>
                      <a:pPr algn="ctr" fontAlgn="ctr"/>
                      <a:r>
                        <a:rPr lang="pt-BR" sz="2400" u="none" strike="noStrike" kern="1200" dirty="0">
                          <a:effectLst/>
                          <a:latin typeface="Lato" panose="020B0604020202020204" charset="0"/>
                        </a:rPr>
                        <a:t>Questionável</a:t>
                      </a:r>
                      <a:endParaRPr lang="pt-BR" sz="2400" b="0" u="none" strike="noStrike" kern="1200" dirty="0">
                        <a:solidFill>
                          <a:schemeClr val="lt1"/>
                        </a:solidFill>
                        <a:effectLst/>
                        <a:latin typeface="Lato" panose="020B0604020202020204" charset="0"/>
                        <a:ea typeface="+mn-ea"/>
                        <a:cs typeface="+mn-cs"/>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369CB5"/>
                    </a:solidFill>
                  </a:tcPr>
                </a:tc>
                <a:tc>
                  <a:txBody>
                    <a:bodyPr/>
                    <a:lstStyle/>
                    <a:p>
                      <a:pPr algn="ctr" fontAlgn="ctr"/>
                      <a:r>
                        <a:rPr lang="pt-BR" sz="2400" u="none" strike="noStrike" kern="1200" dirty="0">
                          <a:effectLst/>
                          <a:latin typeface="Lato" panose="020B0604020202020204" charset="0"/>
                        </a:rPr>
                        <a:t>Contrário</a:t>
                      </a:r>
                      <a:endParaRPr lang="pt-BR" sz="2400" b="0" u="none" strike="noStrike" kern="1200" dirty="0">
                        <a:solidFill>
                          <a:schemeClr val="lt1"/>
                        </a:solidFill>
                        <a:effectLst/>
                        <a:latin typeface="Lato" panose="020B0604020202020204" charset="0"/>
                        <a:ea typeface="+mn-ea"/>
                        <a:cs typeface="+mn-cs"/>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369CB5"/>
                    </a:solidFill>
                  </a:tcPr>
                </a:tc>
                <a:tc>
                  <a:txBody>
                    <a:bodyPr/>
                    <a:lstStyle/>
                    <a:p>
                      <a:pPr algn="ctr" fontAlgn="ctr"/>
                      <a:r>
                        <a:rPr lang="pt-BR" sz="2400" u="none" strike="noStrike" kern="1200" dirty="0">
                          <a:effectLst/>
                          <a:latin typeface="Lato" panose="020B0604020202020204" charset="0"/>
                        </a:rPr>
                        <a:t>Indiferente</a:t>
                      </a:r>
                      <a:endParaRPr lang="pt-BR" sz="2400" b="0" u="none" strike="noStrike" kern="1200" dirty="0">
                        <a:solidFill>
                          <a:schemeClr val="lt1"/>
                        </a:solidFill>
                        <a:effectLst/>
                        <a:latin typeface="Lato" panose="020B0604020202020204" charset="0"/>
                        <a:ea typeface="+mn-ea"/>
                        <a:cs typeface="+mn-cs"/>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369CB5"/>
                    </a:solidFill>
                  </a:tcPr>
                </a:tc>
              </a:tr>
              <a:tr h="2997402">
                <a:tc>
                  <a:txBody>
                    <a:bodyPr/>
                    <a:lstStyle/>
                    <a:p>
                      <a:pPr marL="0" algn="ctr" defTabSz="914400" rtl="0" eaLnBrk="1" fontAlgn="ctr" latinLnBrk="0" hangingPunct="1"/>
                      <a:r>
                        <a:rPr lang="pt-BR" sz="2400" u="none" strike="noStrike" kern="1200" dirty="0" smtClean="0">
                          <a:effectLst/>
                          <a:latin typeface="Lato" panose="020B0604020202020204" charset="0"/>
                        </a:rPr>
                        <a:t>Novo Menu</a:t>
                      </a:r>
                      <a:r>
                        <a:rPr lang="pt-BR" sz="2400" u="none" strike="noStrike" kern="1200" baseline="0" dirty="0" smtClean="0">
                          <a:effectLst/>
                          <a:latin typeface="Lato" panose="020B0604020202020204" charset="0"/>
                        </a:rPr>
                        <a:t> de Favoritos com Relatórios</a:t>
                      </a:r>
                      <a:endParaRPr lang="pt-BR" sz="2400" b="0" u="none" strike="noStrike" kern="1200" dirty="0">
                        <a:solidFill>
                          <a:schemeClr val="lt1"/>
                        </a:solidFill>
                        <a:effectLst/>
                        <a:latin typeface="Lato" panose="020B0604020202020204" charset="0"/>
                        <a:ea typeface="+mn-ea"/>
                        <a:cs typeface="+mn-cs"/>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369CB5"/>
                    </a:solidFill>
                  </a:tcPr>
                </a:tc>
                <a:tc>
                  <a:txBody>
                    <a:bodyPr/>
                    <a:lstStyle/>
                    <a:p>
                      <a:pPr algn="ctr" fontAlgn="ctr"/>
                      <a:r>
                        <a:rPr lang="pt-BR" sz="2400" u="none" strike="noStrike" dirty="0">
                          <a:effectLst/>
                          <a:latin typeface="Lato" panose="020B0604020202020204" charset="0"/>
                        </a:rPr>
                        <a:t>39</a:t>
                      </a:r>
                      <a:endParaRPr lang="pt-BR" sz="2400" b="0" i="0" u="none" strike="noStrike" dirty="0">
                        <a:solidFill>
                          <a:srgbClr val="000000"/>
                        </a:solidFill>
                        <a:effectLst/>
                        <a:latin typeface="Lato" panose="020B060402020202020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36</a:t>
                      </a:r>
                      <a:endParaRPr lang="pt-BR" sz="2400" b="0" i="0" u="none" strike="noStrike" dirty="0">
                        <a:solidFill>
                          <a:srgbClr val="000000"/>
                        </a:solidFill>
                        <a:effectLst/>
                        <a:latin typeface="Lato" panose="020B060402020202020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22</a:t>
                      </a:r>
                      <a:endParaRPr lang="pt-BR" sz="2400" b="0" i="0" u="none" strike="noStrike" dirty="0">
                        <a:solidFill>
                          <a:srgbClr val="000000"/>
                        </a:solidFill>
                        <a:effectLst/>
                        <a:latin typeface="Lato" panose="020B060402020202020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9</a:t>
                      </a:r>
                      <a:endParaRPr lang="pt-BR" sz="2400" b="0" i="0" u="none" strike="noStrike" dirty="0">
                        <a:solidFill>
                          <a:srgbClr val="000000"/>
                        </a:solidFill>
                        <a:effectLst/>
                        <a:latin typeface="Lato" panose="020B060402020202020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3</a:t>
                      </a:r>
                      <a:endParaRPr lang="pt-BR" sz="2400" b="0" i="0" u="none" strike="noStrike" dirty="0">
                        <a:solidFill>
                          <a:srgbClr val="000000"/>
                        </a:solidFill>
                        <a:effectLst/>
                        <a:latin typeface="Lato" panose="020B060402020202020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60</a:t>
                      </a:r>
                      <a:endParaRPr lang="pt-BR" sz="2400" b="0" i="0" u="none" strike="noStrike" dirty="0">
                        <a:solidFill>
                          <a:srgbClr val="000000"/>
                        </a:solidFill>
                        <a:effectLst/>
                        <a:latin typeface="Lato" panose="020B060402020202020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sp>
        <p:nvSpPr>
          <p:cNvPr id="10" name="Text Placeholder 1">
            <a:extLst>
              <a:ext uri="{FF2B5EF4-FFF2-40B4-BE49-F238E27FC236}">
                <a16:creationId xmlns="" xmlns:a16="http://schemas.microsoft.com/office/drawing/2014/main" id="{3A41450C-B690-6946-8CF3-FD590987163F}"/>
              </a:ext>
            </a:extLst>
          </p:cNvPr>
          <p:cNvSpPr txBox="1">
            <a:spLocks/>
          </p:cNvSpPr>
          <p:nvPr/>
        </p:nvSpPr>
        <p:spPr>
          <a:xfrm>
            <a:off x="1347736" y="406724"/>
            <a:ext cx="12994797" cy="465144"/>
          </a:xfrm>
          <a:prstGeom prst="rect">
            <a:avLst/>
          </a:prstGeom>
        </p:spPr>
        <p:txBody>
          <a:bodyPr anchor="t">
            <a:noAutofit/>
          </a:bodyPr>
          <a:lstStyle>
            <a:lvl1pPr marL="0" indent="0" algn="l" defTabSz="914400" rtl="0" eaLnBrk="1" latinLnBrk="0" hangingPunct="1">
              <a:lnSpc>
                <a:spcPct val="100000"/>
              </a:lnSpc>
              <a:spcBef>
                <a:spcPts val="0"/>
              </a:spcBef>
              <a:buFont typeface="Arial"/>
              <a:buNone/>
              <a:defRPr sz="2400" b="0" i="0" kern="1200" baseline="0">
                <a:solidFill>
                  <a:schemeClr val="bg2"/>
                </a:solidFill>
                <a:latin typeface="Lato Black" panose="020F0502020204030203" pitchFamily="34" charset="77"/>
                <a:ea typeface="Lato Black" panose="020F0502020204030203" pitchFamily="34" charset="77"/>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mtClean="0"/>
              <a:t>RESULTADOS </a:t>
            </a:r>
            <a:r>
              <a:rPr lang="en-US" smtClean="0">
                <a:solidFill>
                  <a:schemeClr val="accent5"/>
                </a:solidFill>
              </a:rPr>
              <a:t>OBTIDOS</a:t>
            </a:r>
            <a:endParaRPr lang="en-US" dirty="0">
              <a:solidFill>
                <a:schemeClr val="accent5"/>
              </a:solidFill>
            </a:endParaRPr>
          </a:p>
        </p:txBody>
      </p:sp>
    </p:spTree>
    <p:extLst>
      <p:ext uri="{BB962C8B-B14F-4D97-AF65-F5344CB8AC3E}">
        <p14:creationId xmlns:p14="http://schemas.microsoft.com/office/powerpoint/2010/main" val="1026414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A41450C-B690-6946-8CF3-FD590987163F}"/>
              </a:ext>
            </a:extLst>
          </p:cNvPr>
          <p:cNvSpPr>
            <a:spLocks noGrp="1"/>
          </p:cNvSpPr>
          <p:nvPr>
            <p:ph type="body" sz="quarter" idx="12"/>
          </p:nvPr>
        </p:nvSpPr>
        <p:spPr/>
        <p:txBody>
          <a:bodyPr/>
          <a:lstStyle/>
          <a:p>
            <a:r>
              <a:rPr lang="en-US" dirty="0" smtClean="0"/>
              <a:t>RESULTADOS </a:t>
            </a:r>
            <a:r>
              <a:rPr lang="en-US" dirty="0" smtClean="0">
                <a:solidFill>
                  <a:schemeClr val="accent5"/>
                </a:solidFill>
              </a:rPr>
              <a:t>OBTIDOS</a:t>
            </a:r>
            <a:endParaRPr lang="en-US" dirty="0">
              <a:solidFill>
                <a:schemeClr val="accent5"/>
              </a:solidFill>
            </a:endParaRPr>
          </a:p>
        </p:txBody>
      </p:sp>
      <p:graphicFrame>
        <p:nvGraphicFramePr>
          <p:cNvPr id="6" name="Gráfico 5"/>
          <p:cNvGraphicFramePr>
            <a:graphicFrameLocks/>
          </p:cNvGraphicFramePr>
          <p:nvPr>
            <p:extLst>
              <p:ext uri="{D42A27DB-BD31-4B8C-83A1-F6EECF244321}">
                <p14:modId xmlns:p14="http://schemas.microsoft.com/office/powerpoint/2010/main" val="1415729784"/>
              </p:ext>
            </p:extLst>
          </p:nvPr>
        </p:nvGraphicFramePr>
        <p:xfrm>
          <a:off x="1347736" y="1362635"/>
          <a:ext cx="13888190" cy="72434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69385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A36B6DFE-3F6B-4940-A4AC-9754AE1DEAF6}"/>
              </a:ext>
            </a:extLst>
          </p:cNvPr>
          <p:cNvSpPr>
            <a:spLocks noGrp="1"/>
          </p:cNvSpPr>
          <p:nvPr>
            <p:ph type="body" sz="quarter" idx="11"/>
          </p:nvPr>
        </p:nvSpPr>
        <p:spPr/>
        <p:txBody>
          <a:bodyPr/>
          <a:lstStyle/>
          <a:p>
            <a:r>
              <a:rPr lang="pt-BR">
                <a:latin typeface="Lato Black" panose="020F0502020204030203" pitchFamily="34" charset="77"/>
              </a:rPr>
              <a:t>OBRIGADO</a:t>
            </a:r>
          </a:p>
        </p:txBody>
      </p:sp>
      <p:sp>
        <p:nvSpPr>
          <p:cNvPr id="3" name="Text Placeholder 2">
            <a:extLst>
              <a:ext uri="{FF2B5EF4-FFF2-40B4-BE49-F238E27FC236}">
                <a16:creationId xmlns:a16="http://schemas.microsoft.com/office/drawing/2014/main" xmlns="" id="{49074E97-D038-6545-915C-67B7713457CA}"/>
              </a:ext>
            </a:extLst>
          </p:cNvPr>
          <p:cNvSpPr>
            <a:spLocks noGrp="1"/>
          </p:cNvSpPr>
          <p:nvPr>
            <p:ph type="body" sz="quarter" idx="12"/>
          </p:nvPr>
        </p:nvSpPr>
        <p:spPr/>
        <p:txBody>
          <a:bodyPr/>
          <a:lstStyle/>
          <a:p>
            <a:r>
              <a:rPr lang="en-US" dirty="0" smtClean="0"/>
              <a:t>Jordan Chicote</a:t>
            </a:r>
            <a:endParaRPr lang="en-US" dirty="0"/>
          </a:p>
          <a:p>
            <a:endParaRPr lang="pt-BR" dirty="0"/>
          </a:p>
        </p:txBody>
      </p:sp>
      <p:sp>
        <p:nvSpPr>
          <p:cNvPr id="4" name="Text Placeholder 3">
            <a:extLst>
              <a:ext uri="{FF2B5EF4-FFF2-40B4-BE49-F238E27FC236}">
                <a16:creationId xmlns:a16="http://schemas.microsoft.com/office/drawing/2014/main" xmlns="" id="{D00B2669-67B6-264D-B372-B59CC361C70C}"/>
              </a:ext>
            </a:extLst>
          </p:cNvPr>
          <p:cNvSpPr>
            <a:spLocks noGrp="1"/>
          </p:cNvSpPr>
          <p:nvPr>
            <p:ph type="body" sz="quarter" idx="13"/>
          </p:nvPr>
        </p:nvSpPr>
        <p:spPr/>
        <p:txBody>
          <a:bodyPr/>
          <a:lstStyle/>
          <a:p>
            <a:r>
              <a:rPr lang="pt-BR" dirty="0"/>
              <a:t>TOTVS JUNDIAÍ - CONSUMER</a:t>
            </a:r>
            <a:br>
              <a:rPr lang="pt-BR" dirty="0"/>
            </a:br>
            <a:endParaRPr lang="pt-BR" dirty="0"/>
          </a:p>
        </p:txBody>
      </p:sp>
      <p:sp>
        <p:nvSpPr>
          <p:cNvPr id="5" name="Text Placeholder 4">
            <a:extLst>
              <a:ext uri="{FF2B5EF4-FFF2-40B4-BE49-F238E27FC236}">
                <a16:creationId xmlns:a16="http://schemas.microsoft.com/office/drawing/2014/main" xmlns="" id="{424574FD-3B2E-4D4B-931A-4D83D0A04AFC}"/>
              </a:ext>
            </a:extLst>
          </p:cNvPr>
          <p:cNvSpPr>
            <a:spLocks noGrp="1"/>
          </p:cNvSpPr>
          <p:nvPr>
            <p:ph type="body" sz="quarter" idx="14"/>
          </p:nvPr>
        </p:nvSpPr>
        <p:spPr/>
        <p:txBody>
          <a:bodyPr/>
          <a:lstStyle/>
          <a:p>
            <a:r>
              <a:rPr lang="pt-BR" dirty="0"/>
              <a:t>(11) 2136-8837</a:t>
            </a:r>
          </a:p>
        </p:txBody>
      </p:sp>
      <p:sp>
        <p:nvSpPr>
          <p:cNvPr id="6" name="Text Placeholder 5">
            <a:extLst>
              <a:ext uri="{FF2B5EF4-FFF2-40B4-BE49-F238E27FC236}">
                <a16:creationId xmlns:a16="http://schemas.microsoft.com/office/drawing/2014/main" xmlns="" id="{A9EA0B55-D0A1-644C-ADD5-6E505A66590B}"/>
              </a:ext>
            </a:extLst>
          </p:cNvPr>
          <p:cNvSpPr>
            <a:spLocks noGrp="1"/>
          </p:cNvSpPr>
          <p:nvPr>
            <p:ph type="body" sz="quarter" idx="15"/>
          </p:nvPr>
        </p:nvSpPr>
        <p:spPr/>
        <p:txBody>
          <a:bodyPr/>
          <a:lstStyle/>
          <a:p>
            <a:r>
              <a:rPr lang="pt-BR" u="sng" dirty="0">
                <a:hlinkClick r:id="rId2" action="ppaction://hlinkfile"/>
              </a:rPr>
              <a:t>jordan.chicote@totvsbematech.com.br</a:t>
            </a:r>
            <a:endParaRPr lang="pt-BR" dirty="0"/>
          </a:p>
        </p:txBody>
      </p:sp>
      <p:sp>
        <p:nvSpPr>
          <p:cNvPr id="12" name="Text Placeholder 11">
            <a:extLst>
              <a:ext uri="{FF2B5EF4-FFF2-40B4-BE49-F238E27FC236}">
                <a16:creationId xmlns:a16="http://schemas.microsoft.com/office/drawing/2014/main" xmlns="" id="{EBA5BDD7-DDCF-2D41-9D5F-D13A74BFD113}"/>
              </a:ext>
            </a:extLst>
          </p:cNvPr>
          <p:cNvSpPr>
            <a:spLocks noGrp="1"/>
          </p:cNvSpPr>
          <p:nvPr>
            <p:ph type="body" sz="quarter" idx="16"/>
          </p:nvPr>
        </p:nvSpPr>
        <p:spPr>
          <a:xfrm>
            <a:off x="9522887" y="5290560"/>
            <a:ext cx="5362346" cy="397546"/>
          </a:xfrm>
        </p:spPr>
        <p:txBody>
          <a:bodyPr/>
          <a:lstStyle/>
          <a:p>
            <a:endParaRPr lang="pt-BR">
              <a:latin typeface="Lato Black" panose="020F0502020204030203" pitchFamily="34" charset="77"/>
            </a:endParaRPr>
          </a:p>
        </p:txBody>
      </p:sp>
      <p:sp>
        <p:nvSpPr>
          <p:cNvPr id="13" name="Text Placeholder 12">
            <a:extLst>
              <a:ext uri="{FF2B5EF4-FFF2-40B4-BE49-F238E27FC236}">
                <a16:creationId xmlns:a16="http://schemas.microsoft.com/office/drawing/2014/main" xmlns="" id="{9FCB1A36-B954-5A4E-8D1F-BC6BA1079931}"/>
              </a:ext>
            </a:extLst>
          </p:cNvPr>
          <p:cNvSpPr>
            <a:spLocks noGrp="1"/>
          </p:cNvSpPr>
          <p:nvPr>
            <p:ph type="body" sz="quarter" idx="17"/>
          </p:nvPr>
        </p:nvSpPr>
        <p:spPr/>
        <p:txBody>
          <a:bodyPr/>
          <a:lstStyle/>
          <a:p>
            <a:endParaRPr lang="pt-BR"/>
          </a:p>
        </p:txBody>
      </p:sp>
      <p:sp>
        <p:nvSpPr>
          <p:cNvPr id="14" name="Text Placeholder 13">
            <a:extLst>
              <a:ext uri="{FF2B5EF4-FFF2-40B4-BE49-F238E27FC236}">
                <a16:creationId xmlns:a16="http://schemas.microsoft.com/office/drawing/2014/main" xmlns="" id="{6166A9C4-DB5B-6549-A4B1-6C0D9B81B8B9}"/>
              </a:ext>
            </a:extLst>
          </p:cNvPr>
          <p:cNvSpPr>
            <a:spLocks noGrp="1"/>
          </p:cNvSpPr>
          <p:nvPr>
            <p:ph type="body" sz="quarter" idx="19"/>
          </p:nvPr>
        </p:nvSpPr>
        <p:spPr>
          <a:xfrm>
            <a:off x="9522887" y="5731380"/>
            <a:ext cx="5362346" cy="397546"/>
          </a:xfrm>
        </p:spPr>
        <p:txBody>
          <a:bodyPr/>
          <a:lstStyle/>
          <a:p>
            <a:endParaRPr lang="pt-BR">
              <a:latin typeface="Lato Black" panose="020F0502020204030203" pitchFamily="34" charset="77"/>
            </a:endParaRPr>
          </a:p>
        </p:txBody>
      </p:sp>
      <p:sp>
        <p:nvSpPr>
          <p:cNvPr id="15" name="Text Placeholder 14">
            <a:extLst>
              <a:ext uri="{FF2B5EF4-FFF2-40B4-BE49-F238E27FC236}">
                <a16:creationId xmlns:a16="http://schemas.microsoft.com/office/drawing/2014/main" xmlns="" id="{1EDEF767-68BC-2249-AA76-C62546114E61}"/>
              </a:ext>
            </a:extLst>
          </p:cNvPr>
          <p:cNvSpPr>
            <a:spLocks noGrp="1"/>
          </p:cNvSpPr>
          <p:nvPr>
            <p:ph type="body" sz="quarter" idx="20"/>
          </p:nvPr>
        </p:nvSpPr>
        <p:spPr>
          <a:xfrm>
            <a:off x="9522887" y="6172200"/>
            <a:ext cx="5362346" cy="397546"/>
          </a:xfrm>
        </p:spPr>
        <p:txBody>
          <a:bodyPr/>
          <a:lstStyle/>
          <a:p>
            <a:endParaRPr lang="pt-BR">
              <a:latin typeface="Lato Black" panose="020F0502020204030203" pitchFamily="34" charset="77"/>
            </a:endParaRPr>
          </a:p>
        </p:txBody>
      </p:sp>
    </p:spTree>
    <p:extLst>
      <p:ext uri="{BB962C8B-B14F-4D97-AF65-F5344CB8AC3E}">
        <p14:creationId xmlns:p14="http://schemas.microsoft.com/office/powerpoint/2010/main" val="30858535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Imagem 1"/>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7530352" y="1"/>
            <a:ext cx="8719298" cy="9143999"/>
          </a:xfrm>
        </p:spPr>
      </p:pic>
      <p:sp>
        <p:nvSpPr>
          <p:cNvPr id="12" name="Text Placeholder 11">
            <a:extLst>
              <a:ext uri="{FF2B5EF4-FFF2-40B4-BE49-F238E27FC236}">
                <a16:creationId xmlns="" xmlns:a16="http://schemas.microsoft.com/office/drawing/2014/main" id="{72551A51-44FD-0546-963D-3DFAACEA2614}"/>
              </a:ext>
            </a:extLst>
          </p:cNvPr>
          <p:cNvSpPr>
            <a:spLocks noGrp="1"/>
          </p:cNvSpPr>
          <p:nvPr>
            <p:ph type="body" sz="quarter" idx="15"/>
          </p:nvPr>
        </p:nvSpPr>
        <p:spPr/>
        <p:txBody>
          <a:bodyPr/>
          <a:lstStyle/>
          <a:p>
            <a:r>
              <a:rPr lang="pt-BR" dirty="0"/>
              <a:t>Noriaki Kano</a:t>
            </a:r>
          </a:p>
        </p:txBody>
      </p:sp>
      <p:sp>
        <p:nvSpPr>
          <p:cNvPr id="13" name="Text Placeholder 12">
            <a:extLst>
              <a:ext uri="{FF2B5EF4-FFF2-40B4-BE49-F238E27FC236}">
                <a16:creationId xmlns="" xmlns:a16="http://schemas.microsoft.com/office/drawing/2014/main" id="{C0C52543-E2DE-334B-8351-5C81A88C3EB9}"/>
              </a:ext>
            </a:extLst>
          </p:cNvPr>
          <p:cNvSpPr>
            <a:spLocks noGrp="1"/>
          </p:cNvSpPr>
          <p:nvPr>
            <p:ph type="body" sz="quarter" idx="16"/>
          </p:nvPr>
        </p:nvSpPr>
        <p:spPr>
          <a:xfrm>
            <a:off x="1753109" y="3609394"/>
            <a:ext cx="5262287" cy="3929268"/>
          </a:xfrm>
        </p:spPr>
        <p:txBody>
          <a:bodyPr/>
          <a:lstStyle/>
          <a:p>
            <a:r>
              <a:rPr lang="pt-BR" b="0" dirty="0"/>
              <a:t>O método desenvolvido pelo professor </a:t>
            </a:r>
            <a:r>
              <a:rPr lang="pt-BR" b="0" dirty="0" smtClean="0"/>
              <a:t>japonês, </a:t>
            </a:r>
            <a:r>
              <a:rPr lang="pt-BR" b="0" dirty="0"/>
              <a:t>da Universidade de </a:t>
            </a:r>
            <a:r>
              <a:rPr lang="pt-BR" b="0" dirty="0" err="1"/>
              <a:t>Riko</a:t>
            </a:r>
            <a:r>
              <a:rPr lang="pt-BR" b="0" dirty="0"/>
              <a:t>, em Tóquio, possibilita aos desenvolvedores de produtos transformar as informações obtidas pelas pesquisas e centrais de atendimento em melhorias reais no produto de forma a buscar não apenas a satisfação do cliente, mas a superação de suas expectativas, ou seja, </a:t>
            </a:r>
            <a:r>
              <a:rPr lang="pt-BR" b="0" dirty="0" smtClean="0"/>
              <a:t>o</a:t>
            </a:r>
            <a:endParaRPr lang="pt-BR" dirty="0">
              <a:solidFill>
                <a:srgbClr val="00B050"/>
              </a:solidFill>
            </a:endParaRPr>
          </a:p>
        </p:txBody>
      </p:sp>
      <p:sp>
        <p:nvSpPr>
          <p:cNvPr id="6" name="Text Placeholder 12">
            <a:extLst>
              <a:ext uri="{FF2B5EF4-FFF2-40B4-BE49-F238E27FC236}">
                <a16:creationId xmlns="" xmlns:a16="http://schemas.microsoft.com/office/drawing/2014/main" id="{C0C52543-E2DE-334B-8351-5C81A88C3EB9}"/>
              </a:ext>
            </a:extLst>
          </p:cNvPr>
          <p:cNvSpPr txBox="1">
            <a:spLocks/>
          </p:cNvSpPr>
          <p:nvPr/>
        </p:nvSpPr>
        <p:spPr>
          <a:xfrm>
            <a:off x="2685437" y="7688334"/>
            <a:ext cx="5262287" cy="3929268"/>
          </a:xfrm>
          <a:prstGeom prst="rect">
            <a:avLst/>
          </a:prstGeom>
        </p:spPr>
        <p:txBody>
          <a:bodyPr/>
          <a:lstStyle>
            <a:lvl1pPr marL="0" indent="0" algn="l" defTabSz="914400" rtl="0" eaLnBrk="1" latinLnBrk="0" hangingPunct="1">
              <a:lnSpc>
                <a:spcPts val="3200"/>
              </a:lnSpc>
              <a:spcBef>
                <a:spcPts val="0"/>
              </a:spcBef>
              <a:buFont typeface="Arial"/>
              <a:buNone/>
              <a:defRPr sz="2400" b="1" i="0" kern="1200">
                <a:solidFill>
                  <a:schemeClr val="accent5"/>
                </a:solidFill>
                <a:latin typeface="Lato Black" panose="020F0502020204030203" pitchFamily="34" charset="77"/>
                <a:ea typeface="+mn-ea"/>
                <a:cs typeface="+mn-cs"/>
              </a:defRPr>
            </a:lvl1pPr>
            <a:lvl2pPr marL="457200" indent="0" algn="l" defTabSz="914400" rtl="0" eaLnBrk="1" latinLnBrk="0" hangingPunct="1">
              <a:lnSpc>
                <a:spcPct val="90000"/>
              </a:lnSpc>
              <a:spcBef>
                <a:spcPts val="500"/>
              </a:spcBef>
              <a:buFont typeface="Arial"/>
              <a:buNone/>
              <a:defRPr sz="2400" b="0" i="0" kern="1200">
                <a:solidFill>
                  <a:schemeClr val="bg2">
                    <a:lumMod val="50000"/>
                  </a:schemeClr>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a:buNone/>
              <a:defRPr sz="2000" b="0" i="0" kern="1200">
                <a:solidFill>
                  <a:schemeClr val="bg2">
                    <a:lumMod val="50000"/>
                  </a:schemeClr>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a:buNone/>
              <a:defRPr sz="1800" b="0" i="0" kern="1200">
                <a:solidFill>
                  <a:schemeClr val="bg2">
                    <a:lumMod val="50000"/>
                  </a:schemeClr>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a:buNone/>
              <a:defRPr sz="1800" b="0" i="0" kern="1200">
                <a:solidFill>
                  <a:schemeClr val="bg2">
                    <a:lumMod val="50000"/>
                  </a:schemeClr>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dirty="0" smtClean="0">
                <a:solidFill>
                  <a:srgbClr val="00B050"/>
                </a:solidFill>
              </a:rPr>
              <a:t>encantamento do cliente.</a:t>
            </a:r>
            <a:endParaRPr lang="pt-BR" dirty="0">
              <a:solidFill>
                <a:srgbClr val="00B050"/>
              </a:solidFill>
            </a:endParaRPr>
          </a:p>
        </p:txBody>
      </p:sp>
    </p:spTree>
    <p:extLst>
      <p:ext uri="{BB962C8B-B14F-4D97-AF65-F5344CB8AC3E}">
        <p14:creationId xmlns:p14="http://schemas.microsoft.com/office/powerpoint/2010/main" val="218567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DA50EC0-4A50-BE44-9404-6F0A7B0A8B7F}"/>
              </a:ext>
            </a:extLst>
          </p:cNvPr>
          <p:cNvSpPr>
            <a:spLocks noGrp="1"/>
          </p:cNvSpPr>
          <p:nvPr>
            <p:ph type="body" sz="quarter" idx="11"/>
          </p:nvPr>
        </p:nvSpPr>
        <p:spPr>
          <a:xfrm>
            <a:off x="8043634" y="2718413"/>
            <a:ext cx="6826098" cy="944856"/>
          </a:xfrm>
        </p:spPr>
        <p:txBody>
          <a:bodyPr/>
          <a:lstStyle/>
          <a:p>
            <a:r>
              <a:rPr lang="pt-BR" sz="4800" b="1" dirty="0"/>
              <a:t>O MÉTODO DO MODELO DE KANO</a:t>
            </a:r>
            <a:endParaRPr lang="pt-BR" sz="4800" dirty="0"/>
          </a:p>
        </p:txBody>
      </p:sp>
      <p:sp>
        <p:nvSpPr>
          <p:cNvPr id="5" name="Text Placeholder 4">
            <a:extLst>
              <a:ext uri="{FF2B5EF4-FFF2-40B4-BE49-F238E27FC236}">
                <a16:creationId xmlns:a16="http://schemas.microsoft.com/office/drawing/2014/main" xmlns="" id="{5D4797D6-73AD-4948-BDBF-F63EDFDC1983}"/>
              </a:ext>
            </a:extLst>
          </p:cNvPr>
          <p:cNvSpPr>
            <a:spLocks noGrp="1"/>
          </p:cNvSpPr>
          <p:nvPr>
            <p:ph type="body" sz="quarter" idx="13"/>
          </p:nvPr>
        </p:nvSpPr>
        <p:spPr>
          <a:xfrm>
            <a:off x="8043634" y="4710720"/>
            <a:ext cx="6848857" cy="1475572"/>
          </a:xfrm>
        </p:spPr>
        <p:txBody>
          <a:bodyPr/>
          <a:lstStyle/>
          <a:p>
            <a:r>
              <a:rPr lang="pt-BR" sz="2400" dirty="0" smtClean="0"/>
              <a:t>O Modelo </a:t>
            </a:r>
            <a:r>
              <a:rPr lang="pt-BR" sz="2400" dirty="0"/>
              <a:t>de Kano fornece informações sobre a satisfação do cliente em relação à performance do produto ou serviço, tornando-se uma poderosa ferramenta para a gestão da </a:t>
            </a:r>
            <a:r>
              <a:rPr lang="pt-BR" sz="2400" dirty="0" smtClean="0"/>
              <a:t>qualidade.</a:t>
            </a:r>
            <a:endParaRPr lang="en-US" sz="2400" dirty="0"/>
          </a:p>
        </p:txBody>
      </p:sp>
      <p:pic>
        <p:nvPicPr>
          <p:cNvPr id="9" name="Espaço Reservado para Imagem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03" b="9903"/>
          <a:stretch>
            <a:fillRect/>
          </a:stretch>
        </p:blipFill>
        <p:spPr/>
      </p:pic>
      <p:sp>
        <p:nvSpPr>
          <p:cNvPr id="12" name="Text Placeholder 4">
            <a:extLst>
              <a:ext uri="{FF2B5EF4-FFF2-40B4-BE49-F238E27FC236}">
                <a16:creationId xmlns:a16="http://schemas.microsoft.com/office/drawing/2014/main" xmlns="" id="{5D4797D6-73AD-4948-BDBF-F63EDFDC1983}"/>
              </a:ext>
            </a:extLst>
          </p:cNvPr>
          <p:cNvSpPr>
            <a:spLocks noGrp="1"/>
          </p:cNvSpPr>
          <p:nvPr>
            <p:ph type="body" sz="quarter" idx="13"/>
          </p:nvPr>
        </p:nvSpPr>
        <p:spPr>
          <a:xfrm>
            <a:off x="8043634" y="6370945"/>
            <a:ext cx="6848857" cy="1475572"/>
          </a:xfrm>
        </p:spPr>
        <p:txBody>
          <a:bodyPr/>
          <a:lstStyle/>
          <a:p>
            <a:r>
              <a:rPr lang="pt-BR" sz="2400" dirty="0"/>
              <a:t>A principal função deste modelo é determinar quais atributos devem ser incorporados a um produto ou serviço e quais atributos podem ser deixados de lado, uma vez que não agregam valor do ponto de vista do próprio consumidor.</a:t>
            </a:r>
          </a:p>
        </p:txBody>
      </p:sp>
    </p:spTree>
    <p:extLst>
      <p:ext uri="{BB962C8B-B14F-4D97-AF65-F5344CB8AC3E}">
        <p14:creationId xmlns:p14="http://schemas.microsoft.com/office/powerpoint/2010/main" val="204222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16092E9-B60A-FE46-BC7F-A58058B50AB3}"/>
              </a:ext>
            </a:extLst>
          </p:cNvPr>
          <p:cNvSpPr>
            <a:spLocks noGrp="1"/>
          </p:cNvSpPr>
          <p:nvPr>
            <p:ph type="body" sz="quarter" idx="12"/>
          </p:nvPr>
        </p:nvSpPr>
        <p:spPr>
          <a:xfrm>
            <a:off x="1557918" y="1043645"/>
            <a:ext cx="13133814" cy="552296"/>
          </a:xfrm>
        </p:spPr>
        <p:txBody>
          <a:bodyPr/>
          <a:lstStyle/>
          <a:p>
            <a:r>
              <a:rPr lang="pt-BR" sz="4400" dirty="0" smtClean="0"/>
              <a:t>ATRIBUTOS</a:t>
            </a:r>
            <a:endParaRPr lang="pt-BR" sz="4400" dirty="0"/>
          </a:p>
        </p:txBody>
      </p:sp>
      <p:sp>
        <p:nvSpPr>
          <p:cNvPr id="8" name="Text Placeholder 7">
            <a:extLst>
              <a:ext uri="{FF2B5EF4-FFF2-40B4-BE49-F238E27FC236}">
                <a16:creationId xmlns:a16="http://schemas.microsoft.com/office/drawing/2014/main" xmlns="" id="{1EA56F45-10F5-EC46-BFF3-449716462B44}"/>
              </a:ext>
            </a:extLst>
          </p:cNvPr>
          <p:cNvSpPr>
            <a:spLocks noGrp="1"/>
          </p:cNvSpPr>
          <p:nvPr>
            <p:ph type="body" sz="quarter" idx="16"/>
          </p:nvPr>
        </p:nvSpPr>
        <p:spPr>
          <a:xfrm>
            <a:off x="2252133" y="4550976"/>
            <a:ext cx="1688806" cy="465144"/>
          </a:xfrm>
        </p:spPr>
        <p:txBody>
          <a:bodyPr/>
          <a:lstStyle/>
          <a:p>
            <a:r>
              <a:rPr lang="pt-BR" dirty="0" smtClean="0"/>
              <a:t>Obrigatórios</a:t>
            </a:r>
            <a:endParaRPr lang="pt-BR" dirty="0"/>
          </a:p>
        </p:txBody>
      </p:sp>
      <p:sp>
        <p:nvSpPr>
          <p:cNvPr id="9" name="Text Placeholder 8">
            <a:extLst>
              <a:ext uri="{FF2B5EF4-FFF2-40B4-BE49-F238E27FC236}">
                <a16:creationId xmlns:a16="http://schemas.microsoft.com/office/drawing/2014/main" xmlns="" id="{24A46F13-3AC8-854F-BD4C-DF7AD761501A}"/>
              </a:ext>
            </a:extLst>
          </p:cNvPr>
          <p:cNvSpPr>
            <a:spLocks noGrp="1"/>
          </p:cNvSpPr>
          <p:nvPr>
            <p:ph type="body" sz="quarter" idx="26"/>
          </p:nvPr>
        </p:nvSpPr>
        <p:spPr>
          <a:xfrm>
            <a:off x="4854911" y="4550976"/>
            <a:ext cx="1570008" cy="465144"/>
          </a:xfrm>
        </p:spPr>
        <p:txBody>
          <a:bodyPr/>
          <a:lstStyle/>
          <a:p>
            <a:r>
              <a:rPr lang="pt-BR" dirty="0" smtClean="0"/>
              <a:t>Lineares</a:t>
            </a:r>
            <a:endParaRPr lang="pt-BR" dirty="0"/>
          </a:p>
        </p:txBody>
      </p:sp>
      <p:sp>
        <p:nvSpPr>
          <p:cNvPr id="10" name="Text Placeholder 9">
            <a:extLst>
              <a:ext uri="{FF2B5EF4-FFF2-40B4-BE49-F238E27FC236}">
                <a16:creationId xmlns:a16="http://schemas.microsoft.com/office/drawing/2014/main" xmlns="" id="{64886000-1A42-944D-88B0-D3894A76CF0F}"/>
              </a:ext>
            </a:extLst>
          </p:cNvPr>
          <p:cNvSpPr>
            <a:spLocks noGrp="1"/>
          </p:cNvSpPr>
          <p:nvPr>
            <p:ph type="body" sz="quarter" idx="27"/>
          </p:nvPr>
        </p:nvSpPr>
        <p:spPr>
          <a:xfrm>
            <a:off x="7176750" y="4550976"/>
            <a:ext cx="1887221" cy="465144"/>
          </a:xfrm>
        </p:spPr>
        <p:txBody>
          <a:bodyPr/>
          <a:lstStyle/>
          <a:p>
            <a:r>
              <a:rPr lang="pt-BR" dirty="0" smtClean="0"/>
              <a:t>Empolgantes</a:t>
            </a:r>
          </a:p>
        </p:txBody>
      </p:sp>
      <p:sp>
        <p:nvSpPr>
          <p:cNvPr id="11" name="Text Placeholder 10">
            <a:extLst>
              <a:ext uri="{FF2B5EF4-FFF2-40B4-BE49-F238E27FC236}">
                <a16:creationId xmlns:a16="http://schemas.microsoft.com/office/drawing/2014/main" xmlns="" id="{35ADD5F5-863C-094F-924E-4FFD444E87BE}"/>
              </a:ext>
            </a:extLst>
          </p:cNvPr>
          <p:cNvSpPr>
            <a:spLocks noGrp="1"/>
          </p:cNvSpPr>
          <p:nvPr>
            <p:ph type="body" sz="quarter" idx="28"/>
          </p:nvPr>
        </p:nvSpPr>
        <p:spPr/>
        <p:txBody>
          <a:bodyPr/>
          <a:lstStyle/>
          <a:p>
            <a:r>
              <a:rPr lang="pt-BR" dirty="0" smtClean="0"/>
              <a:t>Reversos</a:t>
            </a:r>
          </a:p>
          <a:p>
            <a:endParaRPr lang="pt-BR" dirty="0"/>
          </a:p>
        </p:txBody>
      </p:sp>
      <p:sp>
        <p:nvSpPr>
          <p:cNvPr id="12" name="Text Placeholder 11">
            <a:extLst>
              <a:ext uri="{FF2B5EF4-FFF2-40B4-BE49-F238E27FC236}">
                <a16:creationId xmlns:a16="http://schemas.microsoft.com/office/drawing/2014/main" xmlns="" id="{50E5D884-4094-B546-9269-A5DB28A39EB5}"/>
              </a:ext>
            </a:extLst>
          </p:cNvPr>
          <p:cNvSpPr>
            <a:spLocks noGrp="1"/>
          </p:cNvSpPr>
          <p:nvPr>
            <p:ph type="body" sz="quarter" idx="29"/>
          </p:nvPr>
        </p:nvSpPr>
        <p:spPr>
          <a:xfrm>
            <a:off x="12430511" y="4596079"/>
            <a:ext cx="1607221" cy="465144"/>
          </a:xfrm>
        </p:spPr>
        <p:txBody>
          <a:bodyPr/>
          <a:lstStyle/>
          <a:p>
            <a:r>
              <a:rPr lang="pt-BR" dirty="0" smtClean="0"/>
              <a:t>Indiferentes</a:t>
            </a:r>
            <a:endParaRPr lang="pt-BR" dirty="0"/>
          </a:p>
        </p:txBody>
      </p:sp>
      <p:sp>
        <p:nvSpPr>
          <p:cNvPr id="14" name="Text Placeholder 13">
            <a:extLst>
              <a:ext uri="{FF2B5EF4-FFF2-40B4-BE49-F238E27FC236}">
                <a16:creationId xmlns:a16="http://schemas.microsoft.com/office/drawing/2014/main" xmlns="" id="{53A5862A-2D96-0F44-B957-4BEE9C46B1FF}"/>
              </a:ext>
            </a:extLst>
          </p:cNvPr>
          <p:cNvSpPr>
            <a:spLocks noGrp="1"/>
          </p:cNvSpPr>
          <p:nvPr>
            <p:ph type="body" sz="quarter" idx="30"/>
          </p:nvPr>
        </p:nvSpPr>
        <p:spPr>
          <a:xfrm>
            <a:off x="4399473" y="5253980"/>
            <a:ext cx="2484408" cy="1509605"/>
          </a:xfrm>
        </p:spPr>
        <p:txBody>
          <a:bodyPr/>
          <a:lstStyle/>
          <a:p>
            <a:pPr>
              <a:lnSpc>
                <a:spcPct val="100000"/>
              </a:lnSpc>
            </a:pPr>
            <a:r>
              <a:rPr lang="pt-BR" sz="1600" dirty="0" smtClean="0"/>
              <a:t>Quanto mais, melhor.</a:t>
            </a:r>
          </a:p>
          <a:p>
            <a:pPr>
              <a:lnSpc>
                <a:spcPct val="100000"/>
              </a:lnSpc>
            </a:pPr>
            <a:r>
              <a:rPr lang="pt-BR" sz="1600" dirty="0"/>
              <a:t>A “satisfação linear” ocorre quando aqueles requisitos que o cliente manifesta querer ou esperar são atendidos.</a:t>
            </a:r>
            <a:endParaRPr lang="en-US" sz="1600" b="1" dirty="0"/>
          </a:p>
        </p:txBody>
      </p:sp>
      <p:sp>
        <p:nvSpPr>
          <p:cNvPr id="15" name="Text Placeholder 14">
            <a:extLst>
              <a:ext uri="{FF2B5EF4-FFF2-40B4-BE49-F238E27FC236}">
                <a16:creationId xmlns:a16="http://schemas.microsoft.com/office/drawing/2014/main" xmlns="" id="{1C8B671C-FD35-0443-A9CC-C325AA96DC8B}"/>
              </a:ext>
            </a:extLst>
          </p:cNvPr>
          <p:cNvSpPr>
            <a:spLocks noGrp="1"/>
          </p:cNvSpPr>
          <p:nvPr>
            <p:ph type="body" sz="quarter" idx="31"/>
          </p:nvPr>
        </p:nvSpPr>
        <p:spPr>
          <a:xfrm>
            <a:off x="6883881" y="5253980"/>
            <a:ext cx="2484408" cy="2717175"/>
          </a:xfrm>
        </p:spPr>
        <p:txBody>
          <a:bodyPr/>
          <a:lstStyle/>
          <a:p>
            <a:pPr lvl="0">
              <a:lnSpc>
                <a:spcPct val="100000"/>
              </a:lnSpc>
            </a:pPr>
            <a:r>
              <a:rPr lang="pt-BR" sz="1600" dirty="0"/>
              <a:t> </a:t>
            </a:r>
            <a:r>
              <a:rPr lang="pt-BR" sz="1600" dirty="0" smtClean="0"/>
              <a:t>São aqueles </a:t>
            </a:r>
            <a:r>
              <a:rPr lang="pt-BR" sz="1600" dirty="0"/>
              <a:t>que atraem o cliente. Por um lado, a presença desses atributos traz uma satisfação mais que </a:t>
            </a:r>
            <a:r>
              <a:rPr lang="pt-BR" sz="1600" dirty="0" smtClean="0"/>
              <a:t>proporcional. </a:t>
            </a:r>
            <a:r>
              <a:rPr lang="pt-BR" sz="1600" dirty="0"/>
              <a:t>P</a:t>
            </a:r>
            <a:r>
              <a:rPr lang="pt-BR" sz="1600" dirty="0" smtClean="0"/>
              <a:t>or </a:t>
            </a:r>
            <a:r>
              <a:rPr lang="pt-BR" sz="1600" dirty="0"/>
              <a:t>outro lado, a ausência não gera insatisfação. </a:t>
            </a:r>
            <a:endParaRPr lang="pt-BR" sz="1600" dirty="0" smtClean="0"/>
          </a:p>
          <a:p>
            <a:pPr lvl="0">
              <a:lnSpc>
                <a:spcPct val="100000"/>
              </a:lnSpc>
            </a:pPr>
            <a:r>
              <a:rPr lang="pt-BR" sz="1600" dirty="0" smtClean="0"/>
              <a:t>Normalmente </a:t>
            </a:r>
            <a:r>
              <a:rPr lang="pt-BR" sz="1600" dirty="0"/>
              <a:t>são atributos não esperados pelos clientes.</a:t>
            </a:r>
            <a:endParaRPr lang="en-US" sz="1600" dirty="0"/>
          </a:p>
        </p:txBody>
      </p:sp>
      <p:sp>
        <p:nvSpPr>
          <p:cNvPr id="16" name="Text Placeholder 15">
            <a:extLst>
              <a:ext uri="{FF2B5EF4-FFF2-40B4-BE49-F238E27FC236}">
                <a16:creationId xmlns:a16="http://schemas.microsoft.com/office/drawing/2014/main" xmlns="" id="{DB85FE55-735D-5540-B301-8B9184BFE91A}"/>
              </a:ext>
            </a:extLst>
          </p:cNvPr>
          <p:cNvSpPr>
            <a:spLocks noGrp="1"/>
          </p:cNvSpPr>
          <p:nvPr>
            <p:ph type="body" sz="quarter" idx="32"/>
          </p:nvPr>
        </p:nvSpPr>
        <p:spPr>
          <a:xfrm>
            <a:off x="9354170" y="5253980"/>
            <a:ext cx="2484408" cy="967526"/>
          </a:xfrm>
        </p:spPr>
        <p:txBody>
          <a:bodyPr/>
          <a:lstStyle/>
          <a:p>
            <a:pPr lvl="0">
              <a:lnSpc>
                <a:spcPct val="100000"/>
              </a:lnSpc>
            </a:pPr>
            <a:r>
              <a:rPr lang="pt-BR" sz="1600" dirty="0"/>
              <a:t>Usuário não quer essa funcionalidade (outros podem querer</a:t>
            </a:r>
            <a:r>
              <a:rPr lang="pt-BR" sz="1600" dirty="0" smtClean="0"/>
              <a:t>).</a:t>
            </a:r>
            <a:endParaRPr lang="en-US" dirty="0"/>
          </a:p>
        </p:txBody>
      </p:sp>
      <p:sp>
        <p:nvSpPr>
          <p:cNvPr id="17" name="Text Placeholder 16">
            <a:extLst>
              <a:ext uri="{FF2B5EF4-FFF2-40B4-BE49-F238E27FC236}">
                <a16:creationId xmlns:a16="http://schemas.microsoft.com/office/drawing/2014/main" xmlns="" id="{2F06E276-ED99-3741-8EF6-6CC9792A154E}"/>
              </a:ext>
            </a:extLst>
          </p:cNvPr>
          <p:cNvSpPr>
            <a:spLocks noGrp="1"/>
          </p:cNvSpPr>
          <p:nvPr>
            <p:ph type="body" sz="quarter" idx="33"/>
          </p:nvPr>
        </p:nvSpPr>
        <p:spPr>
          <a:xfrm>
            <a:off x="11921889" y="5256419"/>
            <a:ext cx="2484408" cy="965087"/>
          </a:xfrm>
        </p:spPr>
        <p:txBody>
          <a:bodyPr/>
          <a:lstStyle/>
          <a:p>
            <a:pPr lvl="0">
              <a:lnSpc>
                <a:spcPct val="100000"/>
              </a:lnSpc>
            </a:pPr>
            <a:r>
              <a:rPr lang="pt-BR" sz="1600" dirty="0" smtClean="0"/>
              <a:t>São aqueles </a:t>
            </a:r>
            <a:r>
              <a:rPr lang="pt-BR" sz="1600" dirty="0"/>
              <a:t>que não causam satisfação e nem insatisfação.</a:t>
            </a:r>
            <a:endParaRPr lang="en-US" sz="1600" dirty="0"/>
          </a:p>
        </p:txBody>
      </p:sp>
      <p:sp>
        <p:nvSpPr>
          <p:cNvPr id="13" name="Text Placeholder 12">
            <a:extLst>
              <a:ext uri="{FF2B5EF4-FFF2-40B4-BE49-F238E27FC236}">
                <a16:creationId xmlns:a16="http://schemas.microsoft.com/office/drawing/2014/main" xmlns="" id="{6D4A63E0-E13A-2746-BC74-812412BD5A26}"/>
              </a:ext>
            </a:extLst>
          </p:cNvPr>
          <p:cNvSpPr>
            <a:spLocks noGrp="1"/>
          </p:cNvSpPr>
          <p:nvPr>
            <p:ph type="body" sz="quarter" idx="34"/>
          </p:nvPr>
        </p:nvSpPr>
        <p:spPr>
          <a:xfrm>
            <a:off x="1598473" y="5253980"/>
            <a:ext cx="2841555" cy="3582346"/>
          </a:xfrm>
          <a:prstGeom prst="rect">
            <a:avLst/>
          </a:prstGeom>
        </p:spPr>
        <p:txBody>
          <a:bodyPr/>
          <a:lstStyle/>
          <a:p>
            <a:pPr lvl="0">
              <a:lnSpc>
                <a:spcPct val="100000"/>
              </a:lnSpc>
            </a:pPr>
            <a:r>
              <a:rPr lang="pt-BR" sz="1600" dirty="0"/>
              <a:t>Sem eles o cliente, certamente, estará insatisfeito. Ele espera por eles e exige que estejam presentes. São características intrínsecas ao produto ou </a:t>
            </a:r>
            <a:r>
              <a:rPr lang="pt-BR" sz="1600" dirty="0" smtClean="0"/>
              <a:t>serviço. </a:t>
            </a:r>
            <a:r>
              <a:rPr lang="pt-BR" sz="1600" dirty="0"/>
              <a:t>Por outro lado, se esses atributos estiverem </a:t>
            </a:r>
          </a:p>
          <a:p>
            <a:pPr lvl="0">
              <a:lnSpc>
                <a:spcPct val="100000"/>
              </a:lnSpc>
            </a:pPr>
            <a:r>
              <a:rPr lang="pt-BR" sz="1600" dirty="0" smtClean="0"/>
              <a:t>presentes </a:t>
            </a:r>
            <a:r>
              <a:rPr lang="pt-BR" sz="1600" dirty="0"/>
              <a:t>ou forem suficientes, não se traduzem em satisfação</a:t>
            </a:r>
            <a:r>
              <a:rPr lang="pt-BR" sz="1600" dirty="0" smtClean="0"/>
              <a:t>.</a:t>
            </a:r>
            <a:endParaRPr lang="en-US" sz="1600" b="1" dirty="0"/>
          </a:p>
        </p:txBody>
      </p:sp>
      <p:sp>
        <p:nvSpPr>
          <p:cNvPr id="25" name="Text Placeholder 1">
            <a:extLst>
              <a:ext uri="{FF2B5EF4-FFF2-40B4-BE49-F238E27FC236}">
                <a16:creationId xmlns:a16="http://schemas.microsoft.com/office/drawing/2014/main" xmlns="" id="{3A41450C-B690-6946-8CF3-FD590987163F}"/>
              </a:ext>
            </a:extLst>
          </p:cNvPr>
          <p:cNvSpPr txBox="1">
            <a:spLocks/>
          </p:cNvSpPr>
          <p:nvPr/>
        </p:nvSpPr>
        <p:spPr>
          <a:xfrm>
            <a:off x="1347736" y="227281"/>
            <a:ext cx="13133814" cy="824031"/>
          </a:xfrm>
          <a:prstGeom prst="rect">
            <a:avLst/>
          </a:prstGeom>
        </p:spPr>
        <p:txBody>
          <a:bodyPr anchor="t">
            <a:noAutofit/>
          </a:bodyPr>
          <a:lstStyle>
            <a:lvl1pPr marL="0" indent="0" algn="ctr" defTabSz="914400" rtl="0" eaLnBrk="1" latinLnBrk="0" hangingPunct="1">
              <a:lnSpc>
                <a:spcPct val="100000"/>
              </a:lnSpc>
              <a:spcBef>
                <a:spcPts val="0"/>
              </a:spcBef>
              <a:buFont typeface="Arial"/>
              <a:buNone/>
              <a:defRPr sz="4800" b="0" i="0" kern="1200" baseline="0">
                <a:solidFill>
                  <a:schemeClr val="bg2"/>
                </a:solidFill>
                <a:latin typeface="Lato Black" panose="020F0502020204030203" pitchFamily="34" charset="77"/>
                <a:ea typeface="Lato Black" panose="020F0502020204030203" pitchFamily="34" charset="77"/>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pt-BR" sz="2000" dirty="0" smtClean="0">
              <a:solidFill>
                <a:srgbClr val="ED9C2E"/>
              </a:solidFill>
            </a:endParaRPr>
          </a:p>
        </p:txBody>
      </p:sp>
      <p:pic>
        <p:nvPicPr>
          <p:cNvPr id="21" name="Espaço Reservado para Imagem 26"/>
          <p:cNvPicPr>
            <a:picLocks noGrp="1" noChangeAspect="1"/>
          </p:cNvPicPr>
          <p:nvPr>
            <p:ph type="pic" sz="quarter" idx="22"/>
          </p:nvPr>
        </p:nvPicPr>
        <p:blipFill rotWithShape="1">
          <a:blip r:embed="rId3">
            <a:extLst>
              <a:ext uri="{28A0092B-C50C-407E-A947-70E740481C1C}">
                <a14:useLocalDpi xmlns:a14="http://schemas.microsoft.com/office/drawing/2010/main" val="0"/>
              </a:ext>
            </a:extLst>
          </a:blip>
          <a:srcRect l="18148" t="7269" r="8653" b="-5070"/>
          <a:stretch/>
        </p:blipFill>
        <p:spPr>
          <a:xfrm>
            <a:off x="12041613" y="7259276"/>
            <a:ext cx="1192508" cy="1192378"/>
          </a:xfrm>
          <a:ln w="31750">
            <a:solidFill>
              <a:srgbClr val="C84A23"/>
            </a:solidFill>
          </a:ln>
        </p:spPr>
      </p:pic>
      <p:sp>
        <p:nvSpPr>
          <p:cNvPr id="22" name="Text Placeholder 15">
            <a:extLst>
              <a:ext uri="{FF2B5EF4-FFF2-40B4-BE49-F238E27FC236}">
                <a16:creationId xmlns:a16="http://schemas.microsoft.com/office/drawing/2014/main" xmlns="" id="{DB85FE55-735D-5540-B301-8B9184BFE91A}"/>
              </a:ext>
            </a:extLst>
          </p:cNvPr>
          <p:cNvSpPr txBox="1">
            <a:spLocks/>
          </p:cNvSpPr>
          <p:nvPr/>
        </p:nvSpPr>
        <p:spPr>
          <a:xfrm>
            <a:off x="13164093" y="7648936"/>
            <a:ext cx="2484408" cy="2233048"/>
          </a:xfrm>
          <a:prstGeom prst="rect">
            <a:avLst/>
          </a:prstGeom>
        </p:spPr>
        <p:txBody>
          <a:bodyPr/>
          <a:lstStyle>
            <a:lvl1pPr marL="0" indent="0" algn="ctr" defTabSz="914400" rtl="0" eaLnBrk="1" latinLnBrk="0" hangingPunct="1">
              <a:lnSpc>
                <a:spcPts val="1800"/>
              </a:lnSpc>
              <a:spcBef>
                <a:spcPts val="0"/>
              </a:spcBef>
              <a:buFont typeface="Arial"/>
              <a:buNone/>
              <a:defRPr sz="1400" b="0" i="0" kern="1200">
                <a:solidFill>
                  <a:schemeClr val="tx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a:buNone/>
              <a:defRPr sz="2400" b="0" i="0" kern="1200">
                <a:solidFill>
                  <a:schemeClr val="bg2">
                    <a:lumMod val="50000"/>
                  </a:schemeClr>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a:buNone/>
              <a:defRPr sz="2000" b="0" i="0" kern="1200">
                <a:solidFill>
                  <a:schemeClr val="bg2">
                    <a:lumMod val="50000"/>
                  </a:schemeClr>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a:buNone/>
              <a:defRPr sz="1800" b="0" i="0" kern="1200">
                <a:solidFill>
                  <a:schemeClr val="bg2">
                    <a:lumMod val="50000"/>
                  </a:schemeClr>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a:buNone/>
              <a:defRPr sz="1800" b="0" i="0" kern="1200">
                <a:solidFill>
                  <a:schemeClr val="bg2">
                    <a:lumMod val="50000"/>
                  </a:schemeClr>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pt-BR" sz="1600" dirty="0" smtClean="0"/>
              <a:t>Resultados não confiáveis.</a:t>
            </a:r>
          </a:p>
          <a:p>
            <a:pPr>
              <a:lnSpc>
                <a:spcPct val="100000"/>
              </a:lnSpc>
            </a:pPr>
            <a:r>
              <a:rPr lang="pt-BR" sz="1600" dirty="0" smtClean="0"/>
              <a:t>Não se enquadra em </a:t>
            </a:r>
            <a:r>
              <a:rPr lang="pt-BR" sz="1600" dirty="0"/>
              <a:t>nenhuma categoria do </a:t>
            </a:r>
            <a:r>
              <a:rPr lang="pt-BR" sz="1600" dirty="0" smtClean="0"/>
              <a:t>modelo.</a:t>
            </a:r>
            <a:endParaRPr lang="en-US" dirty="0"/>
          </a:p>
        </p:txBody>
      </p:sp>
      <p:sp>
        <p:nvSpPr>
          <p:cNvPr id="23" name="Text Placeholder 10">
            <a:extLst>
              <a:ext uri="{FF2B5EF4-FFF2-40B4-BE49-F238E27FC236}">
                <a16:creationId xmlns:a16="http://schemas.microsoft.com/office/drawing/2014/main" xmlns="" id="{35ADD5F5-863C-094F-924E-4FFD444E87BE}"/>
              </a:ext>
            </a:extLst>
          </p:cNvPr>
          <p:cNvSpPr txBox="1">
            <a:spLocks/>
          </p:cNvSpPr>
          <p:nvPr/>
        </p:nvSpPr>
        <p:spPr>
          <a:xfrm>
            <a:off x="13508628" y="7221534"/>
            <a:ext cx="1865366" cy="465144"/>
          </a:xfrm>
          <a:prstGeom prst="rect">
            <a:avLst/>
          </a:prstGeom>
        </p:spPr>
        <p:txBody>
          <a:bodyPr anchor="t">
            <a:noAutofit/>
          </a:bodyPr>
          <a:lstStyle>
            <a:lvl1pPr marL="0" indent="0" algn="ctr" defTabSz="914400" rtl="0" eaLnBrk="1" latinLnBrk="0" hangingPunct="1">
              <a:lnSpc>
                <a:spcPct val="100000"/>
              </a:lnSpc>
              <a:spcBef>
                <a:spcPts val="0"/>
              </a:spcBef>
              <a:buFont typeface="Arial"/>
              <a:buNone/>
              <a:defRPr sz="2000" b="0" i="0" kern="1200" baseline="0">
                <a:solidFill>
                  <a:schemeClr val="bg2"/>
                </a:solidFill>
                <a:latin typeface="Lato Black" panose="020F0502020204030203" pitchFamily="34" charset="77"/>
                <a:ea typeface="Lato Black" panose="020F0502020204030203" pitchFamily="34" charset="77"/>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dirty="0" smtClean="0"/>
              <a:t>Questionáveis</a:t>
            </a:r>
          </a:p>
          <a:p>
            <a:endParaRPr lang="pt-BR" dirty="0"/>
          </a:p>
        </p:txBody>
      </p:sp>
      <p:pic>
        <p:nvPicPr>
          <p:cNvPr id="50" name="Espaço Reservado para Imagem 49"/>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l="22177" r="22177"/>
          <a:stretch>
            <a:fillRect/>
          </a:stretch>
        </p:blipFill>
        <p:spPr>
          <a:ln>
            <a:solidFill>
              <a:srgbClr val="C84A23"/>
            </a:solidFill>
          </a:ln>
        </p:spPr>
      </p:pic>
      <p:pic>
        <p:nvPicPr>
          <p:cNvPr id="63" name="Espaço Reservado para Imagem 62"/>
          <p:cNvPicPr>
            <a:picLocks noGrp="1" noChangeAspect="1"/>
          </p:cNvPicPr>
          <p:nvPr>
            <p:ph type="pic" sz="quarter" idx="24"/>
          </p:nvPr>
        </p:nvPicPr>
        <p:blipFill>
          <a:blip r:embed="rId5">
            <a:extLst>
              <a:ext uri="{28A0092B-C50C-407E-A947-70E740481C1C}">
                <a14:useLocalDpi xmlns:a14="http://schemas.microsoft.com/office/drawing/2010/main" val="0"/>
              </a:ext>
            </a:extLst>
          </a:blip>
          <a:srcRect l="16750" r="16750"/>
          <a:stretch>
            <a:fillRect/>
          </a:stretch>
        </p:blipFill>
        <p:spPr>
          <a:ln>
            <a:solidFill>
              <a:srgbClr val="C84A23"/>
            </a:solidFill>
          </a:ln>
        </p:spPr>
      </p:pic>
      <p:pic>
        <p:nvPicPr>
          <p:cNvPr id="53" name="Espaço Reservado para Imagem 52"/>
          <p:cNvPicPr>
            <a:picLocks noGrp="1" noChangeAspect="1"/>
          </p:cNvPicPr>
          <p:nvPr>
            <p:ph type="pic" sz="quarter" idx="24"/>
          </p:nvPr>
        </p:nvPicPr>
        <p:blipFill>
          <a:blip r:embed="rId6">
            <a:extLst>
              <a:ext uri="{28A0092B-C50C-407E-A947-70E740481C1C}">
                <a14:useLocalDpi xmlns:a14="http://schemas.microsoft.com/office/drawing/2010/main" val="0"/>
              </a:ext>
            </a:extLst>
          </a:blip>
          <a:srcRect l="10998" r="10998"/>
          <a:stretch>
            <a:fillRect/>
          </a:stretch>
        </p:blipFill>
        <p:spPr>
          <a:xfrm>
            <a:off x="2563813" y="2643188"/>
            <a:ext cx="1192212" cy="1192212"/>
          </a:xfrm>
          <a:ln>
            <a:solidFill>
              <a:srgbClr val="C84A23"/>
            </a:solidFill>
          </a:ln>
        </p:spPr>
      </p:pic>
      <p:pic>
        <p:nvPicPr>
          <p:cNvPr id="61" name="Espaço Reservado para Imagem 60"/>
          <p:cNvPicPr>
            <a:picLocks noGrp="1" noChangeAspect="1"/>
          </p:cNvPicPr>
          <p:nvPr>
            <p:ph type="pic" sz="quarter" idx="25"/>
          </p:nvPr>
        </p:nvPicPr>
        <p:blipFill rotWithShape="1">
          <a:blip r:embed="rId7">
            <a:extLst>
              <a:ext uri="{28A0092B-C50C-407E-A947-70E740481C1C}">
                <a14:useLocalDpi xmlns:a14="http://schemas.microsoft.com/office/drawing/2010/main" val="0"/>
              </a:ext>
            </a:extLst>
          </a:blip>
          <a:srcRect t="-5356" b="18292"/>
          <a:stretch/>
        </p:blipFill>
        <p:spPr>
          <a:ln>
            <a:solidFill>
              <a:srgbClr val="C84A23"/>
            </a:solidFill>
          </a:ln>
        </p:spPr>
      </p:pic>
      <p:pic>
        <p:nvPicPr>
          <p:cNvPr id="64" name="Espaço Reservado para Imagem 63"/>
          <p:cNvPicPr>
            <a:picLocks noGrp="1" noChangeAspect="1"/>
          </p:cNvPicPr>
          <p:nvPr>
            <p:ph type="pic" sz="quarter" idx="24"/>
          </p:nvPr>
        </p:nvPicPr>
        <p:blipFill rotWithShape="1">
          <a:blip r:embed="rId8">
            <a:extLst>
              <a:ext uri="{28A0092B-C50C-407E-A947-70E740481C1C}">
                <a14:useLocalDpi xmlns:a14="http://schemas.microsoft.com/office/drawing/2010/main" val="0"/>
              </a:ext>
            </a:extLst>
          </a:blip>
          <a:srcRect l="8357" t="-1666" r="19367" b="-633"/>
          <a:stretch/>
        </p:blipFill>
        <p:spPr>
          <a:xfrm>
            <a:off x="7524750" y="2616200"/>
            <a:ext cx="1192213" cy="1192213"/>
          </a:xfrm>
          <a:ln>
            <a:solidFill>
              <a:srgbClr val="C84A23"/>
            </a:solidFill>
          </a:ln>
        </p:spPr>
      </p:pic>
    </p:spTree>
    <p:extLst>
      <p:ext uri="{BB962C8B-B14F-4D97-AF65-F5344CB8AC3E}">
        <p14:creationId xmlns:p14="http://schemas.microsoft.com/office/powerpoint/2010/main" val="1069492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ppt_x"/>
                                          </p:val>
                                        </p:tav>
                                        <p:tav tm="100000">
                                          <p:val>
                                            <p:strVal val="#ppt_x"/>
                                          </p:val>
                                        </p:tav>
                                      </p:tavLst>
                                    </p:anim>
                                    <p:anim calcmode="lin" valueType="num">
                                      <p:cBhvr additive="base">
                                        <p:cTn id="6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1" grpId="0" build="p"/>
      <p:bldP spid="12" grpId="0" build="p"/>
      <p:bldP spid="14" grpId="0" build="allAtOnce"/>
      <p:bldP spid="15" grpId="0" build="allAtOnce"/>
      <p:bldP spid="16" grpId="0" build="p"/>
      <p:bldP spid="17" grpId="0" build="p"/>
      <p:bldP spid="13" grpId="0" build="allAtOnce"/>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E8B83E7D-F359-7749-84CE-B64CA4E85B57}"/>
              </a:ext>
            </a:extLst>
          </p:cNvPr>
          <p:cNvSpPr>
            <a:spLocks noGrp="1"/>
          </p:cNvSpPr>
          <p:nvPr>
            <p:ph type="body" sz="quarter" idx="12"/>
          </p:nvPr>
        </p:nvSpPr>
        <p:spPr>
          <a:xfrm>
            <a:off x="1326776" y="809922"/>
            <a:ext cx="5531224" cy="3516752"/>
          </a:xfrm>
        </p:spPr>
        <p:txBody>
          <a:bodyPr/>
          <a:lstStyle/>
          <a:p>
            <a:r>
              <a:rPr lang="en-US" dirty="0" smtClean="0"/>
              <a:t>COMO </a:t>
            </a:r>
          </a:p>
          <a:p>
            <a:r>
              <a:rPr lang="en-US" dirty="0" smtClean="0"/>
              <a:t>APLICAR?</a:t>
            </a:r>
            <a:endParaRPr lang="en-US" dirty="0"/>
          </a:p>
        </p:txBody>
      </p:sp>
      <p:sp>
        <p:nvSpPr>
          <p:cNvPr id="3" name="Text Placeholder 2">
            <a:extLst>
              <a:ext uri="{FF2B5EF4-FFF2-40B4-BE49-F238E27FC236}">
                <a16:creationId xmlns="" xmlns:a16="http://schemas.microsoft.com/office/drawing/2014/main" id="{6B36DE79-497B-184D-A337-89DCFD68386A}"/>
              </a:ext>
            </a:extLst>
          </p:cNvPr>
          <p:cNvSpPr>
            <a:spLocks noGrp="1"/>
          </p:cNvSpPr>
          <p:nvPr>
            <p:ph type="body" sz="quarter" idx="13"/>
          </p:nvPr>
        </p:nvSpPr>
        <p:spPr>
          <a:xfrm>
            <a:off x="1640684" y="3804292"/>
            <a:ext cx="5217316" cy="3929268"/>
          </a:xfrm>
        </p:spPr>
        <p:txBody>
          <a:bodyPr/>
          <a:lstStyle/>
          <a:p>
            <a:pPr lvl="0"/>
            <a:r>
              <a:rPr lang="en-US" dirty="0" smtClean="0"/>
              <a:t>Simples.</a:t>
            </a:r>
            <a:endParaRPr lang="en-US" dirty="0" smtClean="0"/>
          </a:p>
          <a:p>
            <a:pPr lvl="0"/>
            <a:endParaRPr lang="en-US" dirty="0"/>
          </a:p>
          <a:p>
            <a:pPr lvl="0"/>
            <a:r>
              <a:rPr lang="en-US" dirty="0" smtClean="0"/>
              <a:t>Duas perguntas devem ser </a:t>
            </a:r>
            <a:r>
              <a:rPr lang="en-US" dirty="0" err="1" smtClean="0"/>
              <a:t>realizadas</a:t>
            </a:r>
            <a:r>
              <a:rPr lang="en-US" dirty="0" smtClean="0"/>
              <a:t> </a:t>
            </a:r>
            <a:r>
              <a:rPr lang="en-US" dirty="0" err="1" smtClean="0"/>
              <a:t>ao</a:t>
            </a:r>
            <a:r>
              <a:rPr lang="en-US" dirty="0" smtClean="0"/>
              <a:t> usuário.</a:t>
            </a:r>
            <a:endParaRPr lang="en-US" dirty="0" smtClean="0"/>
          </a:p>
        </p:txBody>
      </p:sp>
      <p:sp>
        <p:nvSpPr>
          <p:cNvPr id="4" name="Text Placeholder 3">
            <a:extLst>
              <a:ext uri="{FF2B5EF4-FFF2-40B4-BE49-F238E27FC236}">
                <a16:creationId xmlns="" xmlns:a16="http://schemas.microsoft.com/office/drawing/2014/main" id="{6E41708C-CF2F-6B4A-9102-753CD21E1445}"/>
              </a:ext>
            </a:extLst>
          </p:cNvPr>
          <p:cNvSpPr>
            <a:spLocks noGrp="1"/>
          </p:cNvSpPr>
          <p:nvPr>
            <p:ph type="body" sz="quarter" idx="14"/>
          </p:nvPr>
        </p:nvSpPr>
        <p:spPr>
          <a:xfrm>
            <a:off x="9153158" y="2246856"/>
            <a:ext cx="5067422" cy="386837"/>
          </a:xfrm>
        </p:spPr>
        <p:txBody>
          <a:bodyPr/>
          <a:lstStyle/>
          <a:p>
            <a:pPr lvl="0"/>
            <a:r>
              <a:rPr lang="pt-BR" dirty="0"/>
              <a:t>Como você se </a:t>
            </a:r>
            <a:r>
              <a:rPr lang="pt-BR" dirty="0" smtClean="0"/>
              <a:t>sente </a:t>
            </a:r>
            <a:r>
              <a:rPr lang="pt-BR" dirty="0"/>
              <a:t>com a funcionalidade </a:t>
            </a:r>
            <a:r>
              <a:rPr lang="pt-BR" b="1" dirty="0">
                <a:solidFill>
                  <a:srgbClr val="00B050"/>
                </a:solidFill>
              </a:rPr>
              <a:t>presente?</a:t>
            </a:r>
            <a:endParaRPr lang="en-US" b="1" dirty="0">
              <a:solidFill>
                <a:srgbClr val="00B050"/>
              </a:solidFill>
            </a:endParaRPr>
          </a:p>
        </p:txBody>
      </p:sp>
      <p:sp>
        <p:nvSpPr>
          <p:cNvPr id="5" name="Text Placeholder 4">
            <a:extLst>
              <a:ext uri="{FF2B5EF4-FFF2-40B4-BE49-F238E27FC236}">
                <a16:creationId xmlns="" xmlns:a16="http://schemas.microsoft.com/office/drawing/2014/main" id="{A90D43A7-C5FA-474C-893E-E5ECEEEB7E2E}"/>
              </a:ext>
            </a:extLst>
          </p:cNvPr>
          <p:cNvSpPr>
            <a:spLocks noGrp="1"/>
          </p:cNvSpPr>
          <p:nvPr>
            <p:ph type="body" sz="quarter" idx="15"/>
          </p:nvPr>
        </p:nvSpPr>
        <p:spPr>
          <a:xfrm>
            <a:off x="9153158" y="6241365"/>
            <a:ext cx="5067422" cy="328768"/>
          </a:xfrm>
        </p:spPr>
        <p:txBody>
          <a:bodyPr/>
          <a:lstStyle/>
          <a:p>
            <a:pPr lvl="0"/>
            <a:r>
              <a:rPr lang="pt-BR" dirty="0"/>
              <a:t>Como você se </a:t>
            </a:r>
            <a:r>
              <a:rPr lang="pt-BR" dirty="0" smtClean="0"/>
              <a:t>sente </a:t>
            </a:r>
            <a:r>
              <a:rPr lang="pt-BR" dirty="0"/>
              <a:t>com a funcionalidade </a:t>
            </a:r>
            <a:r>
              <a:rPr lang="pt-BR" b="1" dirty="0" smtClean="0">
                <a:solidFill>
                  <a:srgbClr val="FF0000"/>
                </a:solidFill>
              </a:rPr>
              <a:t>ausente?</a:t>
            </a:r>
            <a:endParaRPr lang="en-US" b="1" dirty="0">
              <a:solidFill>
                <a:srgbClr val="FF0000"/>
              </a:solidFill>
            </a:endParaRPr>
          </a:p>
        </p:txBody>
      </p:sp>
      <p:sp>
        <p:nvSpPr>
          <p:cNvPr id="6" name="Text Placeholder 5">
            <a:extLst>
              <a:ext uri="{FF2B5EF4-FFF2-40B4-BE49-F238E27FC236}">
                <a16:creationId xmlns="" xmlns:a16="http://schemas.microsoft.com/office/drawing/2014/main" id="{AB00C2CB-9B16-A544-9C58-5601E13EA6D7}"/>
              </a:ext>
            </a:extLst>
          </p:cNvPr>
          <p:cNvSpPr>
            <a:spLocks noGrp="1"/>
          </p:cNvSpPr>
          <p:nvPr>
            <p:ph type="body" sz="quarter" idx="16"/>
          </p:nvPr>
        </p:nvSpPr>
        <p:spPr>
          <a:xfrm>
            <a:off x="9153157" y="1775258"/>
            <a:ext cx="4544913" cy="465144"/>
          </a:xfrm>
        </p:spPr>
        <p:txBody>
          <a:bodyPr/>
          <a:lstStyle/>
          <a:p>
            <a:r>
              <a:rPr lang="pt-BR" dirty="0" smtClean="0"/>
              <a:t>Questão Funcional - Positiva</a:t>
            </a:r>
            <a:endParaRPr lang="pt-BR" dirty="0"/>
          </a:p>
        </p:txBody>
      </p:sp>
      <p:sp>
        <p:nvSpPr>
          <p:cNvPr id="7" name="Text Placeholder 6">
            <a:extLst>
              <a:ext uri="{FF2B5EF4-FFF2-40B4-BE49-F238E27FC236}">
                <a16:creationId xmlns="" xmlns:a16="http://schemas.microsoft.com/office/drawing/2014/main" id="{38C33FEB-C4FD-2647-97E9-2B08545B2F98}"/>
              </a:ext>
            </a:extLst>
          </p:cNvPr>
          <p:cNvSpPr>
            <a:spLocks noGrp="1"/>
          </p:cNvSpPr>
          <p:nvPr>
            <p:ph type="body" sz="quarter" idx="17"/>
          </p:nvPr>
        </p:nvSpPr>
        <p:spPr>
          <a:xfrm>
            <a:off x="9153158" y="5788679"/>
            <a:ext cx="5067422" cy="465144"/>
          </a:xfrm>
        </p:spPr>
        <p:txBody>
          <a:bodyPr/>
          <a:lstStyle/>
          <a:p>
            <a:r>
              <a:rPr lang="pt-BR" dirty="0" smtClean="0"/>
              <a:t>Questão Disfuncional - Negativa</a:t>
            </a:r>
            <a:endParaRPr lang="pt-BR" dirty="0"/>
          </a:p>
        </p:txBody>
      </p:sp>
      <p:sp>
        <p:nvSpPr>
          <p:cNvPr id="8" name="Text Placeholder 7">
            <a:extLst>
              <a:ext uri="{FF2B5EF4-FFF2-40B4-BE49-F238E27FC236}">
                <a16:creationId xmlns="" xmlns:a16="http://schemas.microsoft.com/office/drawing/2014/main" id="{DD68C172-F76A-2E4D-97F1-E07393C03603}"/>
              </a:ext>
            </a:extLst>
          </p:cNvPr>
          <p:cNvSpPr>
            <a:spLocks noGrp="1"/>
          </p:cNvSpPr>
          <p:nvPr>
            <p:ph type="body" sz="quarter" idx="18"/>
          </p:nvPr>
        </p:nvSpPr>
        <p:spPr>
          <a:xfrm>
            <a:off x="9153158" y="2810037"/>
            <a:ext cx="5067422" cy="1785506"/>
          </a:xfrm>
        </p:spPr>
        <p:txBody>
          <a:bodyPr/>
          <a:lstStyle/>
          <a:p>
            <a:pPr lvl="0" algn="l">
              <a:lnSpc>
                <a:spcPct val="100000"/>
              </a:lnSpc>
            </a:pPr>
            <a:r>
              <a:rPr lang="pt-BR" sz="2000" b="0" dirty="0" smtClean="0">
                <a:latin typeface="Lato" panose="020B0604020202020204" charset="0"/>
              </a:rPr>
              <a:t>1. Eu </a:t>
            </a:r>
            <a:r>
              <a:rPr lang="pt-BR" sz="2000" b="0" dirty="0">
                <a:latin typeface="Lato" panose="020B0604020202020204" charset="0"/>
              </a:rPr>
              <a:t>gosto disto dessa </a:t>
            </a:r>
            <a:r>
              <a:rPr lang="pt-BR" sz="2000" b="0" dirty="0" smtClean="0">
                <a:latin typeface="Lato" panose="020B0604020202020204" charset="0"/>
              </a:rPr>
              <a:t>maneira</a:t>
            </a:r>
          </a:p>
          <a:p>
            <a:pPr lvl="0" algn="l">
              <a:lnSpc>
                <a:spcPct val="100000"/>
              </a:lnSpc>
            </a:pPr>
            <a:r>
              <a:rPr lang="pt-BR" sz="2000" b="0" dirty="0" smtClean="0">
                <a:latin typeface="Lato" panose="020B0604020202020204" charset="0"/>
              </a:rPr>
              <a:t>2</a:t>
            </a:r>
            <a:r>
              <a:rPr lang="pt-BR" sz="2000" b="0" dirty="0">
                <a:latin typeface="Lato" panose="020B0604020202020204" charset="0"/>
              </a:rPr>
              <a:t>. Eu espero que seja desta </a:t>
            </a:r>
            <a:r>
              <a:rPr lang="pt-BR" sz="2000" b="0" dirty="0" smtClean="0">
                <a:latin typeface="Lato" panose="020B0604020202020204" charset="0"/>
              </a:rPr>
              <a:t>maneira</a:t>
            </a:r>
          </a:p>
          <a:p>
            <a:pPr lvl="0" algn="l">
              <a:lnSpc>
                <a:spcPct val="100000"/>
              </a:lnSpc>
            </a:pPr>
            <a:r>
              <a:rPr lang="pt-BR" sz="2000" b="0" dirty="0" smtClean="0">
                <a:latin typeface="Lato" panose="020B0604020202020204" charset="0"/>
              </a:rPr>
              <a:t>3</a:t>
            </a:r>
            <a:r>
              <a:rPr lang="pt-BR" sz="2000" b="0" dirty="0">
                <a:latin typeface="Lato" panose="020B0604020202020204" charset="0"/>
              </a:rPr>
              <a:t>. Eu fico </a:t>
            </a:r>
            <a:r>
              <a:rPr lang="pt-BR" sz="2000" b="0" dirty="0" smtClean="0">
                <a:latin typeface="Lato" panose="020B0604020202020204" charset="0"/>
              </a:rPr>
              <a:t>neutro</a:t>
            </a:r>
          </a:p>
          <a:p>
            <a:pPr lvl="0" algn="l">
              <a:lnSpc>
                <a:spcPct val="100000"/>
              </a:lnSpc>
            </a:pPr>
            <a:r>
              <a:rPr lang="pt-BR" sz="2000" b="0" dirty="0" smtClean="0">
                <a:latin typeface="Lato" panose="020B0604020202020204" charset="0"/>
              </a:rPr>
              <a:t>4</a:t>
            </a:r>
            <a:r>
              <a:rPr lang="pt-BR" sz="2000" b="0" dirty="0">
                <a:latin typeface="Lato" panose="020B0604020202020204" charset="0"/>
              </a:rPr>
              <a:t>. Eu posso aceitar que seja desta </a:t>
            </a:r>
            <a:r>
              <a:rPr lang="pt-BR" sz="2000" b="0" dirty="0" smtClean="0">
                <a:latin typeface="Lato" panose="020B0604020202020204" charset="0"/>
              </a:rPr>
              <a:t>maneira</a:t>
            </a:r>
            <a:endParaRPr lang="pt-BR" sz="2000" b="0" dirty="0">
              <a:latin typeface="Lato" panose="020B0604020202020204" charset="0"/>
            </a:endParaRPr>
          </a:p>
          <a:p>
            <a:pPr lvl="0" algn="l">
              <a:lnSpc>
                <a:spcPct val="100000"/>
              </a:lnSpc>
            </a:pPr>
            <a:r>
              <a:rPr lang="pt-BR" sz="2000" b="0" dirty="0" smtClean="0">
                <a:latin typeface="Lato" panose="020B0604020202020204" charset="0"/>
              </a:rPr>
              <a:t>5</a:t>
            </a:r>
            <a:r>
              <a:rPr lang="pt-BR" sz="2000" b="0" dirty="0">
                <a:latin typeface="Lato" panose="020B0604020202020204" charset="0"/>
              </a:rPr>
              <a:t>. Eu não gosto disto dessa </a:t>
            </a:r>
            <a:r>
              <a:rPr lang="pt-BR" sz="2000" b="0" dirty="0" smtClean="0">
                <a:latin typeface="Lato" panose="020B0604020202020204" charset="0"/>
              </a:rPr>
              <a:t>maneira</a:t>
            </a:r>
            <a:endParaRPr lang="pt-BR" sz="2000" b="0" dirty="0">
              <a:latin typeface="Lato" panose="020B0604020202020204" charset="0"/>
            </a:endParaRPr>
          </a:p>
        </p:txBody>
      </p:sp>
      <p:sp>
        <p:nvSpPr>
          <p:cNvPr id="16" name="Text Placeholder 7">
            <a:extLst>
              <a:ext uri="{FF2B5EF4-FFF2-40B4-BE49-F238E27FC236}">
                <a16:creationId xmlns="" xmlns:a16="http://schemas.microsoft.com/office/drawing/2014/main" id="{DD68C172-F76A-2E4D-97F1-E07393C03603}"/>
              </a:ext>
            </a:extLst>
          </p:cNvPr>
          <p:cNvSpPr txBox="1">
            <a:spLocks/>
          </p:cNvSpPr>
          <p:nvPr/>
        </p:nvSpPr>
        <p:spPr>
          <a:xfrm>
            <a:off x="9153158" y="6861826"/>
            <a:ext cx="5067422" cy="1785506"/>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kern="1200">
                <a:solidFill>
                  <a:schemeClr val="tx1"/>
                </a:solidFill>
                <a:latin typeface="Lato Black" panose="020F0502020204030203" pitchFamily="34" charset="77"/>
                <a:ea typeface="+mn-ea"/>
                <a:cs typeface="+mn-cs"/>
              </a:defRPr>
            </a:lvl1pPr>
            <a:lvl2pPr marL="457200" indent="0" algn="l" defTabSz="914400" rtl="0" eaLnBrk="1" latinLnBrk="0" hangingPunct="1">
              <a:lnSpc>
                <a:spcPct val="90000"/>
              </a:lnSpc>
              <a:spcBef>
                <a:spcPts val="500"/>
              </a:spcBef>
              <a:buFont typeface="Arial"/>
              <a:buNone/>
              <a:defRPr sz="2400" b="0" i="0" kern="1200">
                <a:solidFill>
                  <a:schemeClr val="bg2">
                    <a:lumMod val="50000"/>
                  </a:schemeClr>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a:buNone/>
              <a:defRPr sz="2000" b="0" i="0" kern="1200">
                <a:solidFill>
                  <a:schemeClr val="bg2">
                    <a:lumMod val="50000"/>
                  </a:schemeClr>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a:buNone/>
              <a:defRPr sz="1800" b="0" i="0" kern="1200">
                <a:solidFill>
                  <a:schemeClr val="bg2">
                    <a:lumMod val="50000"/>
                  </a:schemeClr>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a:buNone/>
              <a:defRPr sz="1800" b="0" i="0" kern="1200">
                <a:solidFill>
                  <a:schemeClr val="bg2">
                    <a:lumMod val="50000"/>
                  </a:schemeClr>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lnSpc>
                <a:spcPct val="100000"/>
              </a:lnSpc>
            </a:pPr>
            <a:r>
              <a:rPr lang="pt-BR" sz="2000" b="0" dirty="0" smtClean="0">
                <a:latin typeface="Lato" panose="020B0604020202020204" charset="0"/>
              </a:rPr>
              <a:t>1. Eu gosto disto dessa maneira</a:t>
            </a:r>
          </a:p>
          <a:p>
            <a:pPr algn="l">
              <a:lnSpc>
                <a:spcPct val="100000"/>
              </a:lnSpc>
            </a:pPr>
            <a:r>
              <a:rPr lang="pt-BR" sz="2000" b="0" dirty="0" smtClean="0">
                <a:latin typeface="Lato" panose="020B0604020202020204" charset="0"/>
              </a:rPr>
              <a:t>2. Eu espero que seja desta maneira</a:t>
            </a:r>
          </a:p>
          <a:p>
            <a:pPr algn="l">
              <a:lnSpc>
                <a:spcPct val="100000"/>
              </a:lnSpc>
            </a:pPr>
            <a:r>
              <a:rPr lang="pt-BR" sz="2000" b="0" dirty="0" smtClean="0">
                <a:latin typeface="Lato" panose="020B0604020202020204" charset="0"/>
              </a:rPr>
              <a:t>3. Eu fico neutro</a:t>
            </a:r>
          </a:p>
          <a:p>
            <a:pPr algn="l">
              <a:lnSpc>
                <a:spcPct val="100000"/>
              </a:lnSpc>
            </a:pPr>
            <a:r>
              <a:rPr lang="pt-BR" sz="2000" b="0" dirty="0" smtClean="0">
                <a:latin typeface="Lato" panose="020B0604020202020204" charset="0"/>
              </a:rPr>
              <a:t>4. Eu posso aceitar que seja desta maneira</a:t>
            </a:r>
          </a:p>
          <a:p>
            <a:pPr algn="l">
              <a:lnSpc>
                <a:spcPct val="100000"/>
              </a:lnSpc>
            </a:pPr>
            <a:r>
              <a:rPr lang="pt-BR" sz="2000" b="0" dirty="0" smtClean="0">
                <a:latin typeface="Lato" panose="020B0604020202020204" charset="0"/>
              </a:rPr>
              <a:t>5. Eu não gosto disto dessa maneira</a:t>
            </a:r>
            <a:endParaRPr lang="pt-BR" sz="2000" b="0" dirty="0">
              <a:latin typeface="Lato" panose="020B0604020202020204" charset="0"/>
            </a:endParaRPr>
          </a:p>
        </p:txBody>
      </p:sp>
      <p:pic>
        <p:nvPicPr>
          <p:cNvPr id="17" name="Espaço Reservado para Imagem 16"/>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l="-1007" t="7221" r="-326" b="20002"/>
          <a:stretch/>
        </p:blipFill>
        <p:spPr>
          <a:ln>
            <a:solidFill>
              <a:srgbClr val="C84A23"/>
            </a:solidFill>
          </a:ln>
        </p:spPr>
      </p:pic>
      <p:pic>
        <p:nvPicPr>
          <p:cNvPr id="19" name="Espaço Reservado para Imagem 18"/>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l="32201" r="1132"/>
          <a:stretch/>
        </p:blipFill>
        <p:spPr>
          <a:ln>
            <a:solidFill>
              <a:srgbClr val="C84A23"/>
            </a:solidFill>
          </a:ln>
        </p:spPr>
      </p:pic>
    </p:spTree>
    <p:extLst>
      <p:ext uri="{BB962C8B-B14F-4D97-AF65-F5344CB8AC3E}">
        <p14:creationId xmlns:p14="http://schemas.microsoft.com/office/powerpoint/2010/main" val="2824764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A41450C-B690-6946-8CF3-FD590987163F}"/>
              </a:ext>
            </a:extLst>
          </p:cNvPr>
          <p:cNvSpPr>
            <a:spLocks noGrp="1"/>
          </p:cNvSpPr>
          <p:nvPr>
            <p:ph type="body" sz="quarter" idx="12"/>
          </p:nvPr>
        </p:nvSpPr>
        <p:spPr/>
        <p:txBody>
          <a:bodyPr/>
          <a:lstStyle/>
          <a:p>
            <a:r>
              <a:rPr lang="en-US" dirty="0" smtClean="0"/>
              <a:t>TABELA DE </a:t>
            </a:r>
            <a:r>
              <a:rPr lang="en-US" dirty="0" smtClean="0">
                <a:solidFill>
                  <a:schemeClr val="accent5"/>
                </a:solidFill>
              </a:rPr>
              <a:t>AVALIAÇÃO KANO</a:t>
            </a:r>
            <a:endParaRPr lang="en-US" dirty="0">
              <a:solidFill>
                <a:schemeClr val="accent5"/>
              </a:solidFill>
            </a:endParaRPr>
          </a:p>
        </p:txBody>
      </p:sp>
      <p:graphicFrame>
        <p:nvGraphicFramePr>
          <p:cNvPr id="4" name="Tabela 3"/>
          <p:cNvGraphicFramePr>
            <a:graphicFrameLocks noGrp="1"/>
          </p:cNvGraphicFramePr>
          <p:nvPr>
            <p:extLst>
              <p:ext uri="{D42A27DB-BD31-4B8C-83A1-F6EECF244321}">
                <p14:modId xmlns:p14="http://schemas.microsoft.com/office/powerpoint/2010/main" val="1789651969"/>
              </p:ext>
            </p:extLst>
          </p:nvPr>
        </p:nvGraphicFramePr>
        <p:xfrm>
          <a:off x="1590303" y="1290918"/>
          <a:ext cx="13106400" cy="6744934"/>
        </p:xfrm>
        <a:graphic>
          <a:graphicData uri="http://schemas.openxmlformats.org/drawingml/2006/table">
            <a:tbl>
              <a:tblPr>
                <a:tableStyleId>{AF606853-7671-496A-8E4F-DF71F8EC918B}</a:tableStyleId>
              </a:tblPr>
              <a:tblGrid>
                <a:gridCol w="973603"/>
                <a:gridCol w="2331777"/>
                <a:gridCol w="2269364"/>
                <a:gridCol w="1907580"/>
                <a:gridCol w="1956916"/>
                <a:gridCol w="1660911"/>
                <a:gridCol w="2006249"/>
              </a:tblGrid>
              <a:tr h="537883">
                <a:tc rowSpan="2" gridSpan="2">
                  <a:txBody>
                    <a:bodyPr/>
                    <a:lstStyle/>
                    <a:p>
                      <a:pPr algn="ctr" fontAlgn="ctr"/>
                      <a:r>
                        <a:rPr lang="pt-BR" sz="2400" b="0" u="none" strike="noStrike" dirty="0">
                          <a:effectLst/>
                          <a:latin typeface="Lato" panose="020B0604020202020204" charset="0"/>
                        </a:rPr>
                        <a:t>Resposta </a:t>
                      </a:r>
                      <a:br>
                        <a:rPr lang="pt-BR" sz="2400" b="0" u="none" strike="noStrike" dirty="0">
                          <a:effectLst/>
                          <a:latin typeface="Lato" panose="020B0604020202020204" charset="0"/>
                        </a:rPr>
                      </a:br>
                      <a:r>
                        <a:rPr lang="pt-BR" sz="2400" b="0" u="none" strike="noStrike" dirty="0">
                          <a:effectLst/>
                          <a:latin typeface="Lato" panose="020B0604020202020204" charset="0"/>
                        </a:rPr>
                        <a:t>do Cliente</a:t>
                      </a:r>
                      <a:endParaRPr lang="pt-BR" sz="2400" b="0" i="0" u="none" strike="noStrike" dirty="0">
                        <a:solidFill>
                          <a:srgbClr val="FFFFFF"/>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369CB5"/>
                    </a:solidFill>
                  </a:tcPr>
                </a:tc>
                <a:tc rowSpan="2" hMerge="1">
                  <a:txBody>
                    <a:bodyPr/>
                    <a:lstStyle/>
                    <a:p>
                      <a:endParaRPr lang="pt-BR"/>
                    </a:p>
                  </a:txBody>
                  <a:tcPr/>
                </a:tc>
                <a:tc gridSpan="5">
                  <a:txBody>
                    <a:bodyPr/>
                    <a:lstStyle/>
                    <a:p>
                      <a:pPr algn="ctr" fontAlgn="b"/>
                      <a:r>
                        <a:rPr lang="pt-BR" sz="2400" u="none" strike="noStrike" dirty="0">
                          <a:effectLst/>
                          <a:latin typeface="Lato" panose="020B0604020202020204" charset="0"/>
                        </a:rPr>
                        <a:t>Questão Disfuncional (Negativa)</a:t>
                      </a:r>
                      <a:endParaRPr lang="pt-BR" sz="2400" b="1" i="0" u="none" strike="noStrike" dirty="0">
                        <a:solidFill>
                          <a:srgbClr val="FFFFFF"/>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9CB5"/>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1021976">
                <a:tc gridSpan="2" vMerge="1">
                  <a:txBody>
                    <a:bodyPr/>
                    <a:lstStyle/>
                    <a:p>
                      <a:endParaRPr lang="pt-BR"/>
                    </a:p>
                  </a:txBody>
                  <a:tcPr/>
                </a:tc>
                <a:tc hMerge="1" vMerge="1">
                  <a:txBody>
                    <a:bodyPr/>
                    <a:lstStyle/>
                    <a:p>
                      <a:endParaRPr lang="pt-BR"/>
                    </a:p>
                  </a:txBody>
                  <a:tcPr/>
                </a:tc>
                <a:tc>
                  <a:txBody>
                    <a:bodyPr/>
                    <a:lstStyle/>
                    <a:p>
                      <a:pPr algn="ctr" fontAlgn="ctr"/>
                      <a:r>
                        <a:rPr lang="pt-BR" sz="1800" u="none" strike="noStrike" dirty="0">
                          <a:effectLst/>
                          <a:latin typeface="Lato" panose="020B0604020202020204" charset="0"/>
                        </a:rPr>
                        <a:t>1. Eu gosto </a:t>
                      </a:r>
                      <a:br>
                        <a:rPr lang="pt-BR" sz="1800" u="none" strike="noStrike" dirty="0">
                          <a:effectLst/>
                          <a:latin typeface="Lato" panose="020B0604020202020204" charset="0"/>
                        </a:rPr>
                      </a:br>
                      <a:r>
                        <a:rPr lang="pt-BR" sz="1800" u="none" strike="noStrike" dirty="0">
                          <a:effectLst/>
                          <a:latin typeface="Lato" panose="020B0604020202020204" charset="0"/>
                        </a:rPr>
                        <a:t>disto dessa</a:t>
                      </a:r>
                      <a:br>
                        <a:rPr lang="pt-BR" sz="1800" u="none" strike="noStrike" dirty="0">
                          <a:effectLst/>
                          <a:latin typeface="Lato" panose="020B0604020202020204" charset="0"/>
                        </a:rPr>
                      </a:br>
                      <a:r>
                        <a:rPr lang="pt-BR" sz="1800" u="none" strike="noStrike" dirty="0">
                          <a:effectLst/>
                          <a:latin typeface="Lato" panose="020B0604020202020204" charset="0"/>
                        </a:rPr>
                        <a:t> maneira</a:t>
                      </a:r>
                      <a:endParaRPr lang="pt-BR" sz="18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1800" u="none" strike="noStrike" dirty="0">
                          <a:effectLst/>
                          <a:latin typeface="Lato" panose="020B0604020202020204" charset="0"/>
                        </a:rPr>
                        <a:t>2. Eu espero </a:t>
                      </a:r>
                      <a:br>
                        <a:rPr lang="pt-BR" sz="1800" u="none" strike="noStrike" dirty="0">
                          <a:effectLst/>
                          <a:latin typeface="Lato" panose="020B0604020202020204" charset="0"/>
                        </a:rPr>
                      </a:br>
                      <a:r>
                        <a:rPr lang="pt-BR" sz="1800" u="none" strike="noStrike" dirty="0">
                          <a:effectLst/>
                          <a:latin typeface="Lato" panose="020B0604020202020204" charset="0"/>
                        </a:rPr>
                        <a:t>que seja desta </a:t>
                      </a:r>
                      <a:br>
                        <a:rPr lang="pt-BR" sz="1800" u="none" strike="noStrike" dirty="0">
                          <a:effectLst/>
                          <a:latin typeface="Lato" panose="020B0604020202020204" charset="0"/>
                        </a:rPr>
                      </a:br>
                      <a:r>
                        <a:rPr lang="pt-BR" sz="1800" u="none" strike="noStrike" dirty="0">
                          <a:effectLst/>
                          <a:latin typeface="Lato" panose="020B0604020202020204" charset="0"/>
                        </a:rPr>
                        <a:t>maneira</a:t>
                      </a:r>
                      <a:endParaRPr lang="pt-BR" sz="18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1800" u="none" strike="noStrike" dirty="0">
                          <a:effectLst/>
                          <a:latin typeface="Lato" panose="020B0604020202020204" charset="0"/>
                        </a:rPr>
                        <a:t>3. Eu fico </a:t>
                      </a:r>
                      <a:br>
                        <a:rPr lang="pt-BR" sz="1800" u="none" strike="noStrike" dirty="0">
                          <a:effectLst/>
                          <a:latin typeface="Lato" panose="020B0604020202020204" charset="0"/>
                        </a:rPr>
                      </a:br>
                      <a:r>
                        <a:rPr lang="pt-BR" sz="1800" u="none" strike="noStrike" dirty="0">
                          <a:effectLst/>
                          <a:latin typeface="Lato" panose="020B0604020202020204" charset="0"/>
                        </a:rPr>
                        <a:t>neutro</a:t>
                      </a:r>
                      <a:endParaRPr lang="pt-BR" sz="18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1800" u="none" strike="noStrike" dirty="0">
                          <a:effectLst/>
                          <a:latin typeface="Lato" panose="020B0604020202020204" charset="0"/>
                        </a:rPr>
                        <a:t>4. Eu posso aceitar </a:t>
                      </a:r>
                      <a:br>
                        <a:rPr lang="pt-BR" sz="1800" u="none" strike="noStrike" dirty="0">
                          <a:effectLst/>
                          <a:latin typeface="Lato" panose="020B0604020202020204" charset="0"/>
                        </a:rPr>
                      </a:br>
                      <a:r>
                        <a:rPr lang="pt-BR" sz="1800" u="none" strike="noStrike" dirty="0">
                          <a:effectLst/>
                          <a:latin typeface="Lato" panose="020B0604020202020204" charset="0"/>
                        </a:rPr>
                        <a:t>que seja desta</a:t>
                      </a:r>
                      <a:br>
                        <a:rPr lang="pt-BR" sz="1800" u="none" strike="noStrike" dirty="0">
                          <a:effectLst/>
                          <a:latin typeface="Lato" panose="020B0604020202020204" charset="0"/>
                        </a:rPr>
                      </a:br>
                      <a:r>
                        <a:rPr lang="pt-BR" sz="1800" u="none" strike="noStrike" dirty="0">
                          <a:effectLst/>
                          <a:latin typeface="Lato" panose="020B0604020202020204" charset="0"/>
                        </a:rPr>
                        <a:t> maneira</a:t>
                      </a:r>
                      <a:endParaRPr lang="pt-BR" sz="18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1800" u="none" strike="noStrike" dirty="0">
                          <a:effectLst/>
                          <a:latin typeface="Lato" panose="020B0604020202020204" charset="0"/>
                        </a:rPr>
                        <a:t>5. Eu não gosto </a:t>
                      </a:r>
                      <a:br>
                        <a:rPr lang="pt-BR" sz="1800" u="none" strike="noStrike" dirty="0">
                          <a:effectLst/>
                          <a:latin typeface="Lato" panose="020B0604020202020204" charset="0"/>
                        </a:rPr>
                      </a:br>
                      <a:r>
                        <a:rPr lang="pt-BR" sz="1800" u="none" strike="noStrike" dirty="0">
                          <a:effectLst/>
                          <a:latin typeface="Lato" panose="020B0604020202020204" charset="0"/>
                        </a:rPr>
                        <a:t>disto dessa </a:t>
                      </a:r>
                      <a:br>
                        <a:rPr lang="pt-BR" sz="1800" u="none" strike="noStrike" dirty="0">
                          <a:effectLst/>
                          <a:latin typeface="Lato" panose="020B0604020202020204" charset="0"/>
                        </a:rPr>
                      </a:br>
                      <a:r>
                        <a:rPr lang="pt-BR" sz="1800" u="none" strike="noStrike" dirty="0">
                          <a:effectLst/>
                          <a:latin typeface="Lato" panose="020B0604020202020204" charset="0"/>
                        </a:rPr>
                        <a:t>maneira</a:t>
                      </a:r>
                      <a:endParaRPr lang="pt-BR" sz="18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1052115">
                <a:tc rowSpan="5">
                  <a:txBody>
                    <a:bodyPr/>
                    <a:lstStyle/>
                    <a:p>
                      <a:pPr algn="ctr" fontAlgn="ctr"/>
                      <a:r>
                        <a:rPr lang="pt-BR" sz="2400" b="0" u="none" strike="noStrike" dirty="0">
                          <a:effectLst/>
                        </a:rPr>
                        <a:t>Questão Funcional (Positiva)</a:t>
                      </a:r>
                      <a:endParaRPr lang="pt-BR" sz="2400" b="0" i="0" u="none" strike="noStrike" dirty="0">
                        <a:solidFill>
                          <a:srgbClr val="FFFFFF"/>
                        </a:solidFill>
                        <a:effectLst/>
                        <a:latin typeface="Calibri" panose="020F0502020204030204" pitchFamily="34" charset="0"/>
                      </a:endParaRPr>
                    </a:p>
                  </a:txBody>
                  <a:tcPr marL="0" marR="0" marT="0" marB="0" vert="vert"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369CB5"/>
                    </a:solidFill>
                  </a:tcPr>
                </a:tc>
                <a:tc>
                  <a:txBody>
                    <a:bodyPr/>
                    <a:lstStyle/>
                    <a:p>
                      <a:pPr algn="ctr" fontAlgn="ctr"/>
                      <a:r>
                        <a:rPr lang="pt-BR" sz="1800" u="none" strike="noStrike" dirty="0">
                          <a:effectLst/>
                          <a:latin typeface="Lato" panose="020B0604020202020204" charset="0"/>
                        </a:rPr>
                        <a:t>1. Eu gosto </a:t>
                      </a:r>
                      <a:br>
                        <a:rPr lang="pt-BR" sz="1800" u="none" strike="noStrike" dirty="0">
                          <a:effectLst/>
                          <a:latin typeface="Lato" panose="020B0604020202020204" charset="0"/>
                        </a:rPr>
                      </a:br>
                      <a:r>
                        <a:rPr lang="pt-BR" sz="1800" u="none" strike="noStrike" dirty="0">
                          <a:effectLst/>
                          <a:latin typeface="Lato" panose="020B0604020202020204" charset="0"/>
                        </a:rPr>
                        <a:t>disto dessa</a:t>
                      </a:r>
                      <a:br>
                        <a:rPr lang="pt-BR" sz="1800" u="none" strike="noStrike" dirty="0">
                          <a:effectLst/>
                          <a:latin typeface="Lato" panose="020B0604020202020204" charset="0"/>
                        </a:rPr>
                      </a:br>
                      <a:r>
                        <a:rPr lang="pt-BR" sz="1800" u="none" strike="noStrike" dirty="0">
                          <a:effectLst/>
                          <a:latin typeface="Lato" panose="020B0604020202020204" charset="0"/>
                        </a:rPr>
                        <a:t> maneira</a:t>
                      </a:r>
                      <a:endParaRPr lang="pt-BR" sz="18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Q</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E</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E</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E</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L</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1052115">
                <a:tc vMerge="1">
                  <a:txBody>
                    <a:bodyPr/>
                    <a:lstStyle/>
                    <a:p>
                      <a:endParaRPr lang="pt-BR"/>
                    </a:p>
                  </a:txBody>
                  <a:tcPr/>
                </a:tc>
                <a:tc>
                  <a:txBody>
                    <a:bodyPr/>
                    <a:lstStyle/>
                    <a:p>
                      <a:pPr algn="ctr" fontAlgn="ctr"/>
                      <a:r>
                        <a:rPr lang="pt-BR" sz="1800" u="none" strike="noStrike" dirty="0">
                          <a:effectLst/>
                          <a:latin typeface="Lato" panose="020B0604020202020204" charset="0"/>
                        </a:rPr>
                        <a:t>2. Eu espero </a:t>
                      </a:r>
                      <a:br>
                        <a:rPr lang="pt-BR" sz="1800" u="none" strike="noStrike" dirty="0">
                          <a:effectLst/>
                          <a:latin typeface="Lato" panose="020B0604020202020204" charset="0"/>
                        </a:rPr>
                      </a:br>
                      <a:r>
                        <a:rPr lang="pt-BR" sz="1800" u="none" strike="noStrike" dirty="0">
                          <a:effectLst/>
                          <a:latin typeface="Lato" panose="020B0604020202020204" charset="0"/>
                        </a:rPr>
                        <a:t>que seja desta </a:t>
                      </a:r>
                      <a:br>
                        <a:rPr lang="pt-BR" sz="1800" u="none" strike="noStrike" dirty="0">
                          <a:effectLst/>
                          <a:latin typeface="Lato" panose="020B0604020202020204" charset="0"/>
                        </a:rPr>
                      </a:br>
                      <a:r>
                        <a:rPr lang="pt-BR" sz="1800" u="none" strike="noStrike" dirty="0">
                          <a:effectLst/>
                          <a:latin typeface="Lato" panose="020B0604020202020204" charset="0"/>
                        </a:rPr>
                        <a:t>maneira</a:t>
                      </a:r>
                      <a:endParaRPr lang="pt-BR" sz="18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R</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I</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I</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I</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O</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01410">
                <a:tc vMerge="1">
                  <a:txBody>
                    <a:bodyPr/>
                    <a:lstStyle/>
                    <a:p>
                      <a:endParaRPr lang="pt-BR"/>
                    </a:p>
                  </a:txBody>
                  <a:tcPr/>
                </a:tc>
                <a:tc>
                  <a:txBody>
                    <a:bodyPr/>
                    <a:lstStyle/>
                    <a:p>
                      <a:pPr algn="ctr" fontAlgn="ctr"/>
                      <a:r>
                        <a:rPr lang="pt-BR" sz="1800" u="none" strike="noStrike" dirty="0">
                          <a:effectLst/>
                          <a:latin typeface="Lato" panose="020B0604020202020204" charset="0"/>
                        </a:rPr>
                        <a:t>3. Eu fico </a:t>
                      </a:r>
                      <a:br>
                        <a:rPr lang="pt-BR" sz="1800" u="none" strike="noStrike" dirty="0">
                          <a:effectLst/>
                          <a:latin typeface="Lato" panose="020B0604020202020204" charset="0"/>
                        </a:rPr>
                      </a:br>
                      <a:r>
                        <a:rPr lang="pt-BR" sz="1800" u="none" strike="noStrike" dirty="0">
                          <a:effectLst/>
                          <a:latin typeface="Lato" panose="020B0604020202020204" charset="0"/>
                        </a:rPr>
                        <a:t>neutro</a:t>
                      </a:r>
                      <a:endParaRPr lang="pt-BR" sz="18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R</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I</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I</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I</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O</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1234481">
                <a:tc vMerge="1">
                  <a:txBody>
                    <a:bodyPr/>
                    <a:lstStyle/>
                    <a:p>
                      <a:endParaRPr lang="pt-BR"/>
                    </a:p>
                  </a:txBody>
                  <a:tcPr/>
                </a:tc>
                <a:tc>
                  <a:txBody>
                    <a:bodyPr/>
                    <a:lstStyle/>
                    <a:p>
                      <a:pPr algn="ctr" fontAlgn="ctr"/>
                      <a:r>
                        <a:rPr lang="pt-BR" sz="1800" u="none" strike="noStrike" dirty="0">
                          <a:effectLst/>
                          <a:latin typeface="Lato" panose="020B0604020202020204" charset="0"/>
                        </a:rPr>
                        <a:t>4. Eu posso aceitar </a:t>
                      </a:r>
                      <a:br>
                        <a:rPr lang="pt-BR" sz="1800" u="none" strike="noStrike" dirty="0">
                          <a:effectLst/>
                          <a:latin typeface="Lato" panose="020B0604020202020204" charset="0"/>
                        </a:rPr>
                      </a:br>
                      <a:r>
                        <a:rPr lang="pt-BR" sz="1800" u="none" strike="noStrike" dirty="0">
                          <a:effectLst/>
                          <a:latin typeface="Lato" panose="020B0604020202020204" charset="0"/>
                        </a:rPr>
                        <a:t>que seja desta</a:t>
                      </a:r>
                      <a:br>
                        <a:rPr lang="pt-BR" sz="1800" u="none" strike="noStrike" dirty="0">
                          <a:effectLst/>
                          <a:latin typeface="Lato" panose="020B0604020202020204" charset="0"/>
                        </a:rPr>
                      </a:br>
                      <a:r>
                        <a:rPr lang="pt-BR" sz="1800" u="none" strike="noStrike" dirty="0">
                          <a:effectLst/>
                          <a:latin typeface="Lato" panose="020B0604020202020204" charset="0"/>
                        </a:rPr>
                        <a:t> maneira</a:t>
                      </a:r>
                      <a:endParaRPr lang="pt-BR" sz="18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R</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I</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I</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I</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O</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1069650">
                <a:tc vMerge="1">
                  <a:txBody>
                    <a:bodyPr/>
                    <a:lstStyle/>
                    <a:p>
                      <a:endParaRPr lang="pt-BR"/>
                    </a:p>
                  </a:txBody>
                  <a:tcPr/>
                </a:tc>
                <a:tc>
                  <a:txBody>
                    <a:bodyPr/>
                    <a:lstStyle/>
                    <a:p>
                      <a:pPr algn="ctr" fontAlgn="ctr"/>
                      <a:r>
                        <a:rPr lang="pt-BR" sz="1800" u="none" strike="noStrike" dirty="0">
                          <a:effectLst/>
                          <a:latin typeface="Lato" panose="020B0604020202020204" charset="0"/>
                        </a:rPr>
                        <a:t>5. Eu não gosto </a:t>
                      </a:r>
                      <a:br>
                        <a:rPr lang="pt-BR" sz="1800" u="none" strike="noStrike" dirty="0">
                          <a:effectLst/>
                          <a:latin typeface="Lato" panose="020B0604020202020204" charset="0"/>
                        </a:rPr>
                      </a:br>
                      <a:r>
                        <a:rPr lang="pt-BR" sz="1800" u="none" strike="noStrike" dirty="0">
                          <a:effectLst/>
                          <a:latin typeface="Lato" panose="020B0604020202020204" charset="0"/>
                        </a:rPr>
                        <a:t>disto dessa </a:t>
                      </a:r>
                      <a:br>
                        <a:rPr lang="pt-BR" sz="1800" u="none" strike="noStrike" dirty="0">
                          <a:effectLst/>
                          <a:latin typeface="Lato" panose="020B0604020202020204" charset="0"/>
                        </a:rPr>
                      </a:br>
                      <a:r>
                        <a:rPr lang="pt-BR" sz="1800" u="none" strike="noStrike" dirty="0">
                          <a:effectLst/>
                          <a:latin typeface="Lato" panose="020B0604020202020204" charset="0"/>
                        </a:rPr>
                        <a:t>maneira</a:t>
                      </a:r>
                      <a:endParaRPr lang="pt-BR" sz="18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a:effectLst/>
                          <a:latin typeface="Lato" panose="020B0604020202020204" charset="0"/>
                        </a:rPr>
                        <a:t>R</a:t>
                      </a:r>
                      <a:endParaRPr lang="pt-BR" sz="2400" b="0" i="0" u="none" strike="noStrike">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R</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a:effectLst/>
                          <a:latin typeface="Lato" panose="020B0604020202020204" charset="0"/>
                        </a:rPr>
                        <a:t>R</a:t>
                      </a:r>
                      <a:endParaRPr lang="pt-BR" sz="2400" b="0" i="0" u="none" strike="noStrike">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R</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pt-BR" sz="2400" u="none" strike="noStrike" dirty="0">
                          <a:effectLst/>
                          <a:latin typeface="Lato" panose="020B0604020202020204" charset="0"/>
                        </a:rPr>
                        <a:t>Q</a:t>
                      </a:r>
                      <a:endParaRPr lang="pt-BR" sz="2400" b="0" i="0" u="none" strike="noStrike" dirty="0">
                        <a:solidFill>
                          <a:srgbClr val="000000"/>
                        </a:solidFill>
                        <a:effectLst/>
                        <a:latin typeface="Lato" panose="020B060402020202020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6" name="Retângulo 5"/>
          <p:cNvSpPr/>
          <p:nvPr/>
        </p:nvSpPr>
        <p:spPr>
          <a:xfrm>
            <a:off x="756066" y="8374226"/>
            <a:ext cx="14681158" cy="461537"/>
          </a:xfrm>
          <a:prstGeom prst="rect">
            <a:avLst/>
          </a:prstGeom>
        </p:spPr>
        <p:txBody>
          <a:bodyPr wrap="square" anchor="ctr">
            <a:spAutoFit/>
          </a:bodyPr>
          <a:lstStyle/>
          <a:p>
            <a:pPr algn="ctr"/>
            <a:r>
              <a:rPr lang="pt-BR" dirty="0">
                <a:latin typeface="Lato" panose="020B0604020202020204" charset="0"/>
              </a:rPr>
              <a:t>Q: </a:t>
            </a:r>
            <a:r>
              <a:rPr lang="pt-BR" dirty="0" smtClean="0">
                <a:latin typeface="Lato" panose="020B0604020202020204" charset="0"/>
              </a:rPr>
              <a:t>Questionável</a:t>
            </a:r>
            <a:r>
              <a:rPr lang="pt-BR" dirty="0">
                <a:latin typeface="Lato" panose="020B0604020202020204" charset="0"/>
              </a:rPr>
              <a:t>; </a:t>
            </a:r>
            <a:r>
              <a:rPr lang="pt-BR" dirty="0" smtClean="0">
                <a:latin typeface="Lato" panose="020B0604020202020204" charset="0"/>
              </a:rPr>
              <a:t>E: Empolgantes; L: Lineares; </a:t>
            </a:r>
            <a:r>
              <a:rPr lang="pt-BR" dirty="0">
                <a:latin typeface="Lato" panose="020B0604020202020204" charset="0"/>
              </a:rPr>
              <a:t>R: </a:t>
            </a:r>
            <a:r>
              <a:rPr lang="pt-BR" dirty="0" smtClean="0">
                <a:latin typeface="Lato" panose="020B0604020202020204" charset="0"/>
              </a:rPr>
              <a:t>Reverso</a:t>
            </a:r>
            <a:r>
              <a:rPr lang="pt-BR" dirty="0">
                <a:latin typeface="Lato" panose="020B0604020202020204" charset="0"/>
              </a:rPr>
              <a:t>; </a:t>
            </a:r>
            <a:r>
              <a:rPr lang="pt-BR" dirty="0" smtClean="0">
                <a:latin typeface="Lato" panose="020B0604020202020204" charset="0"/>
              </a:rPr>
              <a:t>O</a:t>
            </a:r>
            <a:r>
              <a:rPr lang="pt-BR" dirty="0">
                <a:latin typeface="Lato" panose="020B0604020202020204" charset="0"/>
              </a:rPr>
              <a:t>: </a:t>
            </a:r>
            <a:r>
              <a:rPr lang="pt-BR" dirty="0" smtClean="0">
                <a:latin typeface="Lato" panose="020B0604020202020204" charset="0"/>
              </a:rPr>
              <a:t>Obrigatório; I: Indiferente </a:t>
            </a:r>
            <a:endParaRPr lang="pt-BR" dirty="0">
              <a:latin typeface="Lato" panose="020B0604020202020204" charset="0"/>
            </a:endParaRPr>
          </a:p>
        </p:txBody>
      </p:sp>
    </p:spTree>
    <p:extLst>
      <p:ext uri="{BB962C8B-B14F-4D97-AF65-F5344CB8AC3E}">
        <p14:creationId xmlns:p14="http://schemas.microsoft.com/office/powerpoint/2010/main" val="18449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A8283C65-7CCB-9E4C-9E2E-57D91D23E0E4}"/>
              </a:ext>
            </a:extLst>
          </p:cNvPr>
          <p:cNvSpPr>
            <a:spLocks noGrp="1"/>
          </p:cNvSpPr>
          <p:nvPr>
            <p:ph type="body" sz="quarter" idx="12"/>
          </p:nvPr>
        </p:nvSpPr>
        <p:spPr/>
        <p:txBody>
          <a:bodyPr/>
          <a:lstStyle/>
          <a:p>
            <a:r>
              <a:rPr lang="pt-BR" dirty="0" smtClean="0"/>
              <a:t>CASO DE USO</a:t>
            </a:r>
            <a:endParaRPr lang="pt-BR" dirty="0">
              <a:solidFill>
                <a:srgbClr val="ED9C2E"/>
              </a:solidFill>
            </a:endParaRPr>
          </a:p>
        </p:txBody>
      </p:sp>
      <p:sp>
        <p:nvSpPr>
          <p:cNvPr id="4" name="Text Placeholder 3">
            <a:extLst>
              <a:ext uri="{FF2B5EF4-FFF2-40B4-BE49-F238E27FC236}">
                <a16:creationId xmlns="" xmlns:a16="http://schemas.microsoft.com/office/drawing/2014/main" id="{557F8197-F447-F044-B10C-45AFAA762BAE}"/>
              </a:ext>
            </a:extLst>
          </p:cNvPr>
          <p:cNvSpPr>
            <a:spLocks noGrp="1"/>
          </p:cNvSpPr>
          <p:nvPr>
            <p:ph type="body" sz="quarter" idx="14"/>
          </p:nvPr>
        </p:nvSpPr>
        <p:spPr/>
        <p:txBody>
          <a:bodyPr/>
          <a:lstStyle/>
          <a:p>
            <a:pPr algn="ctr">
              <a:lnSpc>
                <a:spcPct val="100000"/>
              </a:lnSpc>
            </a:pPr>
            <a:r>
              <a:rPr lang="pt-BR" sz="2800" dirty="0"/>
              <a:t>Se o sistema permitir você incluir relatórios em um novo menu de favoritos, como você se sentirá?</a:t>
            </a:r>
            <a:endParaRPr lang="en-US" sz="2800" dirty="0"/>
          </a:p>
        </p:txBody>
      </p:sp>
      <p:sp>
        <p:nvSpPr>
          <p:cNvPr id="5" name="Text Placeholder 4">
            <a:extLst>
              <a:ext uri="{FF2B5EF4-FFF2-40B4-BE49-F238E27FC236}">
                <a16:creationId xmlns="" xmlns:a16="http://schemas.microsoft.com/office/drawing/2014/main" id="{04EF9046-6D66-2043-9E41-A0041B22FCCD}"/>
              </a:ext>
            </a:extLst>
          </p:cNvPr>
          <p:cNvSpPr>
            <a:spLocks noGrp="1"/>
          </p:cNvSpPr>
          <p:nvPr>
            <p:ph type="body" sz="quarter" idx="16"/>
          </p:nvPr>
        </p:nvSpPr>
        <p:spPr/>
        <p:txBody>
          <a:bodyPr/>
          <a:lstStyle/>
          <a:p>
            <a:r>
              <a:rPr lang="pt-BR" dirty="0" smtClean="0"/>
              <a:t>Questão Funcional</a:t>
            </a:r>
            <a:endParaRPr lang="pt-BR" dirty="0"/>
          </a:p>
        </p:txBody>
      </p:sp>
      <p:sp>
        <p:nvSpPr>
          <p:cNvPr id="10" name="Text Placeholder 9">
            <a:extLst>
              <a:ext uri="{FF2B5EF4-FFF2-40B4-BE49-F238E27FC236}">
                <a16:creationId xmlns="" xmlns:a16="http://schemas.microsoft.com/office/drawing/2014/main" id="{C5881CFC-61F4-BD48-8BCD-82465109325D}"/>
              </a:ext>
            </a:extLst>
          </p:cNvPr>
          <p:cNvSpPr>
            <a:spLocks noGrp="1"/>
          </p:cNvSpPr>
          <p:nvPr>
            <p:ph type="body" sz="quarter" idx="23"/>
          </p:nvPr>
        </p:nvSpPr>
        <p:spPr/>
        <p:txBody>
          <a:bodyPr/>
          <a:lstStyle/>
          <a:p>
            <a:pPr algn="ctr">
              <a:lnSpc>
                <a:spcPct val="100000"/>
              </a:lnSpc>
            </a:pPr>
            <a:r>
              <a:rPr lang="pt-BR" sz="2800" dirty="0"/>
              <a:t>Se o sistema </a:t>
            </a:r>
            <a:r>
              <a:rPr lang="pt-BR" sz="2800" dirty="0" smtClean="0">
                <a:solidFill>
                  <a:srgbClr val="FF0000"/>
                </a:solidFill>
              </a:rPr>
              <a:t>não</a:t>
            </a:r>
            <a:r>
              <a:rPr lang="pt-BR" sz="2800" dirty="0" smtClean="0"/>
              <a:t> permitir </a:t>
            </a:r>
            <a:r>
              <a:rPr lang="pt-BR" sz="2800" dirty="0"/>
              <a:t>você incluir relatórios em um novo menu de favoritos, como você se sentirá? </a:t>
            </a:r>
            <a:endParaRPr lang="en-US" sz="2800" dirty="0"/>
          </a:p>
        </p:txBody>
      </p:sp>
      <p:sp>
        <p:nvSpPr>
          <p:cNvPr id="11" name="Text Placeholder 10">
            <a:extLst>
              <a:ext uri="{FF2B5EF4-FFF2-40B4-BE49-F238E27FC236}">
                <a16:creationId xmlns="" xmlns:a16="http://schemas.microsoft.com/office/drawing/2014/main" id="{D5658943-0B73-A543-998C-77086C7E8DB7}"/>
              </a:ext>
            </a:extLst>
          </p:cNvPr>
          <p:cNvSpPr>
            <a:spLocks noGrp="1"/>
          </p:cNvSpPr>
          <p:nvPr>
            <p:ph type="body" sz="quarter" idx="24"/>
          </p:nvPr>
        </p:nvSpPr>
        <p:spPr>
          <a:xfrm>
            <a:off x="13487680" y="2181704"/>
            <a:ext cx="2487425" cy="465144"/>
          </a:xfrm>
        </p:spPr>
        <p:txBody>
          <a:bodyPr/>
          <a:lstStyle/>
          <a:p>
            <a:r>
              <a:rPr lang="pt-BR" dirty="0" smtClean="0"/>
              <a:t>Questão Disfuncional</a:t>
            </a:r>
            <a:endParaRPr lang="pt-BR" dirty="0"/>
          </a:p>
        </p:txBody>
      </p:sp>
      <p:pic>
        <p:nvPicPr>
          <p:cNvPr id="41" name="Espaço Reservado para Imagem 40"/>
          <p:cNvPicPr>
            <a:picLocks noGrp="1" noChangeAspect="1"/>
          </p:cNvPicPr>
          <p:nvPr>
            <p:ph type="pic" sz="quarter" idx="28"/>
          </p:nvPr>
        </p:nvPicPr>
        <p:blipFill rotWithShape="1">
          <a:blip r:embed="rId2">
            <a:extLst>
              <a:ext uri="{28A0092B-C50C-407E-A947-70E740481C1C}">
                <a14:useLocalDpi xmlns:a14="http://schemas.microsoft.com/office/drawing/2010/main" val="0"/>
              </a:ext>
            </a:extLst>
          </a:blip>
          <a:srcRect l="33102" t="-4622" r="231" b="4622"/>
          <a:stretch/>
        </p:blipFill>
        <p:spPr>
          <a:xfrm>
            <a:off x="12091450" y="1953145"/>
            <a:ext cx="1163638" cy="1163638"/>
          </a:xfrm>
          <a:ln w="25400">
            <a:solidFill>
              <a:schemeClr val="accent4"/>
            </a:solidFill>
          </a:ln>
        </p:spPr>
      </p:pic>
      <p:pic>
        <p:nvPicPr>
          <p:cNvPr id="40" name="Espaço Reservado para Imagem 3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t="16667" b="16667"/>
          <a:stretch>
            <a:fillRect/>
          </a:stretch>
        </p:blipFill>
        <p:spPr>
          <a:ln>
            <a:solidFill>
              <a:srgbClr val="C84A23"/>
            </a:solidFill>
          </a:ln>
        </p:spPr>
      </p:pic>
      <p:pic>
        <p:nvPicPr>
          <p:cNvPr id="45" name="Espaço Reservado para Imagem 44"/>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44" t="9767" r="1251"/>
          <a:stretch/>
        </p:blipFill>
        <p:spPr>
          <a:xfrm>
            <a:off x="4415922" y="2819400"/>
            <a:ext cx="7417805" cy="4886325"/>
          </a:xfrm>
          <a:ln w="12700">
            <a:solidFill>
              <a:schemeClr val="accent1"/>
            </a:solidFill>
          </a:ln>
        </p:spPr>
      </p:pic>
    </p:spTree>
    <p:extLst>
      <p:ext uri="{BB962C8B-B14F-4D97-AF65-F5344CB8AC3E}">
        <p14:creationId xmlns:p14="http://schemas.microsoft.com/office/powerpoint/2010/main" val="1372912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10" grpId="0" build="p"/>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A8283C65-7CCB-9E4C-9E2E-57D91D23E0E4}"/>
              </a:ext>
            </a:extLst>
          </p:cNvPr>
          <p:cNvSpPr>
            <a:spLocks noGrp="1"/>
          </p:cNvSpPr>
          <p:nvPr>
            <p:ph type="body" sz="quarter" idx="12"/>
          </p:nvPr>
        </p:nvSpPr>
        <p:spPr/>
        <p:txBody>
          <a:bodyPr/>
          <a:lstStyle/>
          <a:p>
            <a:r>
              <a:rPr lang="pt-BR" dirty="0" smtClean="0"/>
              <a:t>CASO DE USO</a:t>
            </a:r>
            <a:endParaRPr lang="pt-BR" dirty="0">
              <a:solidFill>
                <a:srgbClr val="ED9C2E"/>
              </a:solidFill>
            </a:endParaRPr>
          </a:p>
        </p:txBody>
      </p:sp>
      <p:sp>
        <p:nvSpPr>
          <p:cNvPr id="4" name="Text Placeholder 3">
            <a:extLst>
              <a:ext uri="{FF2B5EF4-FFF2-40B4-BE49-F238E27FC236}">
                <a16:creationId xmlns="" xmlns:a16="http://schemas.microsoft.com/office/drawing/2014/main" id="{557F8197-F447-F044-B10C-45AFAA762BAE}"/>
              </a:ext>
            </a:extLst>
          </p:cNvPr>
          <p:cNvSpPr>
            <a:spLocks noGrp="1"/>
          </p:cNvSpPr>
          <p:nvPr>
            <p:ph type="body" sz="quarter" idx="14"/>
          </p:nvPr>
        </p:nvSpPr>
        <p:spPr/>
        <p:txBody>
          <a:bodyPr/>
          <a:lstStyle/>
          <a:p>
            <a:pPr algn="ctr">
              <a:lnSpc>
                <a:spcPct val="100000"/>
              </a:lnSpc>
            </a:pPr>
            <a:r>
              <a:rPr lang="pt-BR" sz="2800" dirty="0"/>
              <a:t>Se o sistema permitir você incluir relatórios em um novo menu de favoritos, como você se sentirá?</a:t>
            </a:r>
            <a:endParaRPr lang="en-US" sz="2800" dirty="0"/>
          </a:p>
        </p:txBody>
      </p:sp>
      <p:sp>
        <p:nvSpPr>
          <p:cNvPr id="5" name="Text Placeholder 4">
            <a:extLst>
              <a:ext uri="{FF2B5EF4-FFF2-40B4-BE49-F238E27FC236}">
                <a16:creationId xmlns="" xmlns:a16="http://schemas.microsoft.com/office/drawing/2014/main" id="{04EF9046-6D66-2043-9E41-A0041B22FCCD}"/>
              </a:ext>
            </a:extLst>
          </p:cNvPr>
          <p:cNvSpPr>
            <a:spLocks noGrp="1"/>
          </p:cNvSpPr>
          <p:nvPr>
            <p:ph type="body" sz="quarter" idx="16"/>
          </p:nvPr>
        </p:nvSpPr>
        <p:spPr/>
        <p:txBody>
          <a:bodyPr/>
          <a:lstStyle/>
          <a:p>
            <a:r>
              <a:rPr lang="pt-BR" dirty="0" smtClean="0"/>
              <a:t>Questão Funcional</a:t>
            </a:r>
            <a:endParaRPr lang="pt-BR" dirty="0"/>
          </a:p>
        </p:txBody>
      </p:sp>
      <p:sp>
        <p:nvSpPr>
          <p:cNvPr id="10" name="Text Placeholder 9">
            <a:extLst>
              <a:ext uri="{FF2B5EF4-FFF2-40B4-BE49-F238E27FC236}">
                <a16:creationId xmlns="" xmlns:a16="http://schemas.microsoft.com/office/drawing/2014/main" id="{C5881CFC-61F4-BD48-8BCD-82465109325D}"/>
              </a:ext>
            </a:extLst>
          </p:cNvPr>
          <p:cNvSpPr>
            <a:spLocks noGrp="1"/>
          </p:cNvSpPr>
          <p:nvPr>
            <p:ph type="body" sz="quarter" idx="23"/>
          </p:nvPr>
        </p:nvSpPr>
        <p:spPr/>
        <p:txBody>
          <a:bodyPr/>
          <a:lstStyle/>
          <a:p>
            <a:pPr algn="ctr">
              <a:lnSpc>
                <a:spcPct val="100000"/>
              </a:lnSpc>
            </a:pPr>
            <a:r>
              <a:rPr lang="pt-BR" sz="2800" dirty="0"/>
              <a:t>Se o sistema </a:t>
            </a:r>
            <a:r>
              <a:rPr lang="pt-BR" sz="2800" dirty="0" smtClean="0">
                <a:solidFill>
                  <a:srgbClr val="FF0000"/>
                </a:solidFill>
              </a:rPr>
              <a:t>não</a:t>
            </a:r>
            <a:r>
              <a:rPr lang="pt-BR" sz="2800" dirty="0" smtClean="0"/>
              <a:t> permitir </a:t>
            </a:r>
            <a:r>
              <a:rPr lang="pt-BR" sz="2800" dirty="0"/>
              <a:t>você incluir relatórios em um novo menu de favoritos, como você se sentirá? </a:t>
            </a:r>
            <a:endParaRPr lang="en-US" sz="2800" dirty="0"/>
          </a:p>
        </p:txBody>
      </p:sp>
      <p:sp>
        <p:nvSpPr>
          <p:cNvPr id="11" name="Text Placeholder 10">
            <a:extLst>
              <a:ext uri="{FF2B5EF4-FFF2-40B4-BE49-F238E27FC236}">
                <a16:creationId xmlns="" xmlns:a16="http://schemas.microsoft.com/office/drawing/2014/main" id="{D5658943-0B73-A543-998C-77086C7E8DB7}"/>
              </a:ext>
            </a:extLst>
          </p:cNvPr>
          <p:cNvSpPr>
            <a:spLocks noGrp="1"/>
          </p:cNvSpPr>
          <p:nvPr>
            <p:ph type="body" sz="quarter" idx="24"/>
          </p:nvPr>
        </p:nvSpPr>
        <p:spPr>
          <a:xfrm>
            <a:off x="13487680" y="2181704"/>
            <a:ext cx="2487425" cy="465144"/>
          </a:xfrm>
        </p:spPr>
        <p:txBody>
          <a:bodyPr/>
          <a:lstStyle/>
          <a:p>
            <a:r>
              <a:rPr lang="pt-BR" dirty="0" smtClean="0"/>
              <a:t>Questão Disfuncional</a:t>
            </a:r>
            <a:endParaRPr lang="pt-BR" dirty="0"/>
          </a:p>
        </p:txBody>
      </p:sp>
      <p:pic>
        <p:nvPicPr>
          <p:cNvPr id="41" name="Espaço Reservado para Imagem 40"/>
          <p:cNvPicPr>
            <a:picLocks noGrp="1" noChangeAspect="1"/>
          </p:cNvPicPr>
          <p:nvPr>
            <p:ph type="pic" sz="quarter" idx="28"/>
          </p:nvPr>
        </p:nvPicPr>
        <p:blipFill rotWithShape="1">
          <a:blip r:embed="rId2">
            <a:extLst>
              <a:ext uri="{28A0092B-C50C-407E-A947-70E740481C1C}">
                <a14:useLocalDpi xmlns:a14="http://schemas.microsoft.com/office/drawing/2010/main" val="0"/>
              </a:ext>
            </a:extLst>
          </a:blip>
          <a:srcRect l="33102" t="-4622" r="231" b="4622"/>
          <a:stretch/>
        </p:blipFill>
        <p:spPr>
          <a:xfrm>
            <a:off x="12091450" y="1953145"/>
            <a:ext cx="1163638" cy="1163638"/>
          </a:xfrm>
          <a:ln w="25400">
            <a:solidFill>
              <a:schemeClr val="accent4"/>
            </a:solidFill>
          </a:ln>
        </p:spPr>
      </p:pic>
      <p:pic>
        <p:nvPicPr>
          <p:cNvPr id="40" name="Espaço Reservado para Imagem 3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t="16667" b="16667"/>
          <a:stretch>
            <a:fillRect/>
          </a:stretch>
        </p:blipFill>
        <p:spPr>
          <a:ln>
            <a:solidFill>
              <a:srgbClr val="C84A23"/>
            </a:solidFill>
          </a:ln>
        </p:spPr>
      </p:pic>
      <p:pic>
        <p:nvPicPr>
          <p:cNvPr id="6" name="Espaço Reservado para Imagem 5"/>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5417900" y="2813792"/>
            <a:ext cx="5423969" cy="4898299"/>
          </a:xfrm>
        </p:spPr>
      </p:pic>
    </p:spTree>
    <p:extLst>
      <p:ext uri="{BB962C8B-B14F-4D97-AF65-F5344CB8AC3E}">
        <p14:creationId xmlns:p14="http://schemas.microsoft.com/office/powerpoint/2010/main" val="201467497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A41450C-B690-6946-8CF3-FD590987163F}"/>
              </a:ext>
            </a:extLst>
          </p:cNvPr>
          <p:cNvSpPr>
            <a:spLocks noGrp="1"/>
          </p:cNvSpPr>
          <p:nvPr>
            <p:ph type="body" sz="quarter" idx="12"/>
          </p:nvPr>
        </p:nvSpPr>
        <p:spPr/>
        <p:txBody>
          <a:bodyPr/>
          <a:lstStyle/>
          <a:p>
            <a:r>
              <a:rPr lang="en-US" dirty="0" smtClean="0"/>
              <a:t>RESULTADOS </a:t>
            </a:r>
            <a:r>
              <a:rPr lang="en-US" dirty="0" smtClean="0">
                <a:solidFill>
                  <a:schemeClr val="accent5"/>
                </a:solidFill>
              </a:rPr>
              <a:t>OBTIDOS</a:t>
            </a:r>
            <a:endParaRPr lang="en-US" dirty="0">
              <a:solidFill>
                <a:schemeClr val="accent5"/>
              </a:solidFill>
            </a:endParaRPr>
          </a:p>
        </p:txBody>
      </p:sp>
      <p:sp>
        <p:nvSpPr>
          <p:cNvPr id="3" name="Text Placeholder 1">
            <a:extLst>
              <a:ext uri="{FF2B5EF4-FFF2-40B4-BE49-F238E27FC236}">
                <a16:creationId xmlns="" xmlns:a16="http://schemas.microsoft.com/office/drawing/2014/main" id="{E8B83E7D-F359-7749-84CE-B64CA4E85B57}"/>
              </a:ext>
            </a:extLst>
          </p:cNvPr>
          <p:cNvSpPr txBox="1">
            <a:spLocks/>
          </p:cNvSpPr>
          <p:nvPr/>
        </p:nvSpPr>
        <p:spPr>
          <a:xfrm>
            <a:off x="1174338" y="2580297"/>
            <a:ext cx="3814748" cy="15419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noAutofit/>
          </a:bodyPr>
          <a:lstStyle>
            <a:lvl1pPr marL="0" indent="0" algn="l" defTabSz="914400" rtl="0" eaLnBrk="1" latinLnBrk="0" hangingPunct="1">
              <a:lnSpc>
                <a:spcPct val="100000"/>
              </a:lnSpc>
              <a:spcBef>
                <a:spcPts val="0"/>
              </a:spcBef>
              <a:buFont typeface="Arial"/>
              <a:buNone/>
              <a:defRPr sz="2400" b="0" i="0" kern="1200" baseline="0">
                <a:solidFill>
                  <a:schemeClr val="bg2"/>
                </a:solidFill>
                <a:latin typeface="Lato Black" panose="020F0502020204030203" pitchFamily="34" charset="77"/>
                <a:ea typeface="Lato Black" panose="020F0502020204030203" pitchFamily="34" charset="77"/>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50000"/>
              </a:lnSpc>
            </a:pPr>
            <a:r>
              <a:rPr lang="en-US" dirty="0" smtClean="0">
                <a:solidFill>
                  <a:schemeClr val="bg1"/>
                </a:solidFill>
                <a:latin typeface="Lato" panose="020B0604020202020204" charset="0"/>
              </a:rPr>
              <a:t>Start:</a:t>
            </a:r>
          </a:p>
          <a:p>
            <a:pPr marL="342900" indent="-342900" algn="ctr">
              <a:lnSpc>
                <a:spcPct val="150000"/>
              </a:lnSpc>
              <a:buFont typeface="Arial" panose="020B0604020202020204" pitchFamily="34" charset="0"/>
              <a:buChar char="•"/>
            </a:pPr>
            <a:r>
              <a:rPr lang="en-US" dirty="0" smtClean="0">
                <a:solidFill>
                  <a:schemeClr val="bg1"/>
                </a:solidFill>
                <a:latin typeface="Lato" panose="020B0604020202020204" charset="0"/>
              </a:rPr>
              <a:t>16/08 – 11:40 hrs.</a:t>
            </a:r>
          </a:p>
          <a:p>
            <a:pPr algn="ctr">
              <a:lnSpc>
                <a:spcPct val="150000"/>
              </a:lnSpc>
            </a:pPr>
            <a:r>
              <a:rPr lang="en-US" sz="1600" dirty="0" smtClean="0">
                <a:solidFill>
                  <a:schemeClr val="bg1"/>
                </a:solidFill>
                <a:latin typeface="Lato" panose="020B0604020202020204" charset="0"/>
              </a:rPr>
              <a:t>Quinta-Feira</a:t>
            </a:r>
            <a:endParaRPr lang="en-US" dirty="0">
              <a:solidFill>
                <a:schemeClr val="bg1"/>
              </a:solidFill>
              <a:latin typeface="Lato" panose="020B0604020202020204" charset="0"/>
            </a:endParaRPr>
          </a:p>
        </p:txBody>
      </p:sp>
      <p:sp>
        <p:nvSpPr>
          <p:cNvPr id="4" name="Text Placeholder 1">
            <a:extLst>
              <a:ext uri="{FF2B5EF4-FFF2-40B4-BE49-F238E27FC236}">
                <a16:creationId xmlns="" xmlns:a16="http://schemas.microsoft.com/office/drawing/2014/main" id="{E8B83E7D-F359-7749-84CE-B64CA4E85B57}"/>
              </a:ext>
            </a:extLst>
          </p:cNvPr>
          <p:cNvSpPr txBox="1">
            <a:spLocks/>
          </p:cNvSpPr>
          <p:nvPr/>
        </p:nvSpPr>
        <p:spPr>
          <a:xfrm>
            <a:off x="8225573" y="1592886"/>
            <a:ext cx="5531224" cy="3516752"/>
          </a:xfrm>
          <a:prstGeom prst="rect">
            <a:avLst/>
          </a:prstGeom>
        </p:spPr>
        <p:txBody>
          <a:bodyPr anchor="t">
            <a:noAutofit/>
          </a:bodyPr>
          <a:lstStyle>
            <a:lvl1pPr marL="0" indent="0" algn="l" defTabSz="914400" rtl="0" eaLnBrk="1" latinLnBrk="0" hangingPunct="1">
              <a:lnSpc>
                <a:spcPct val="100000"/>
              </a:lnSpc>
              <a:spcBef>
                <a:spcPts val="0"/>
              </a:spcBef>
              <a:buFont typeface="Arial"/>
              <a:buNone/>
              <a:defRPr sz="2400" b="0" i="0" kern="1200" baseline="0">
                <a:solidFill>
                  <a:schemeClr val="bg2"/>
                </a:solidFill>
                <a:latin typeface="Lato Black" panose="020F0502020204030203" pitchFamily="34" charset="77"/>
                <a:ea typeface="Lato Black" panose="020F0502020204030203" pitchFamily="34" charset="77"/>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smtClean="0"/>
              <a:t>Quantidade de Respostas Obtidas:</a:t>
            </a:r>
          </a:p>
          <a:p>
            <a:pPr algn="ctr"/>
            <a:endParaRPr lang="en-US" sz="1600" dirty="0"/>
          </a:p>
          <a:p>
            <a:pPr algn="ctr"/>
            <a:endParaRPr lang="en-US" sz="1600" dirty="0" smtClean="0"/>
          </a:p>
          <a:p>
            <a:pPr algn="ctr"/>
            <a:endParaRPr lang="en-US" sz="1600" dirty="0"/>
          </a:p>
          <a:p>
            <a:pPr algn="ctr"/>
            <a:endParaRPr lang="en-US" sz="1600" dirty="0" smtClean="0"/>
          </a:p>
          <a:p>
            <a:pPr algn="ctr"/>
            <a:endParaRPr lang="en-US" sz="1600" dirty="0"/>
          </a:p>
          <a:p>
            <a:pPr algn="ctr"/>
            <a:endParaRPr lang="en-US" sz="1600" dirty="0" smtClean="0"/>
          </a:p>
          <a:p>
            <a:pPr algn="ctr"/>
            <a:endParaRPr lang="en-US" sz="1600" dirty="0"/>
          </a:p>
          <a:p>
            <a:pPr algn="ctr"/>
            <a:endParaRPr lang="en-US" sz="1600" dirty="0"/>
          </a:p>
          <a:p>
            <a:pPr marL="342900" indent="-342900" algn="ctr">
              <a:buFont typeface="Arial" panose="020B0604020202020204" pitchFamily="34" charset="0"/>
              <a:buChar char="•"/>
            </a:pPr>
            <a:endParaRPr lang="en-US" dirty="0"/>
          </a:p>
          <a:p>
            <a:endParaRPr lang="en-US" dirty="0" smtClean="0"/>
          </a:p>
          <a:p>
            <a:r>
              <a:rPr lang="en-US" dirty="0" smtClean="0"/>
              <a:t>              </a:t>
            </a:r>
            <a:endParaRPr lang="en-US" dirty="0"/>
          </a:p>
        </p:txBody>
      </p:sp>
      <p:sp>
        <p:nvSpPr>
          <p:cNvPr id="5" name="Elipse 4"/>
          <p:cNvSpPr/>
          <p:nvPr/>
        </p:nvSpPr>
        <p:spPr>
          <a:xfrm>
            <a:off x="8051217" y="2310782"/>
            <a:ext cx="5879936" cy="543261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pt-BR" sz="9600" dirty="0" smtClean="0">
                <a:latin typeface="Lato Black" panose="020B0604020202020204" charset="0"/>
              </a:rPr>
              <a:t>169</a:t>
            </a:r>
            <a:endParaRPr lang="pt-BR" sz="9600" dirty="0">
              <a:latin typeface="Lato Black" panose="020B0604020202020204" charset="0"/>
            </a:endParaRPr>
          </a:p>
        </p:txBody>
      </p:sp>
      <p:sp>
        <p:nvSpPr>
          <p:cNvPr id="9" name="Elipse 8"/>
          <p:cNvSpPr/>
          <p:nvPr/>
        </p:nvSpPr>
        <p:spPr>
          <a:xfrm>
            <a:off x="12296164" y="5498954"/>
            <a:ext cx="2791285" cy="252440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5400" dirty="0" smtClean="0">
                <a:latin typeface="Lato Black" panose="020B0604020202020204" charset="0"/>
              </a:rPr>
              <a:t>6%</a:t>
            </a:r>
            <a:endParaRPr lang="pt-BR" sz="5400" dirty="0">
              <a:latin typeface="Lato Black" panose="020B0604020202020204" charset="0"/>
            </a:endParaRPr>
          </a:p>
        </p:txBody>
      </p:sp>
      <p:sp>
        <p:nvSpPr>
          <p:cNvPr id="10" name="Text Placeholder 4">
            <a:extLst>
              <a:ext uri="{FF2B5EF4-FFF2-40B4-BE49-F238E27FC236}">
                <a16:creationId xmlns="" xmlns:a16="http://schemas.microsoft.com/office/drawing/2014/main" id="{04EF9046-6D66-2043-9E41-A0041B22FCCD}"/>
              </a:ext>
            </a:extLst>
          </p:cNvPr>
          <p:cNvSpPr txBox="1">
            <a:spLocks/>
          </p:cNvSpPr>
          <p:nvPr/>
        </p:nvSpPr>
        <p:spPr>
          <a:xfrm>
            <a:off x="12215482" y="8015782"/>
            <a:ext cx="2998350" cy="813112"/>
          </a:xfrm>
          <a:prstGeom prst="rect">
            <a:avLst/>
          </a:prstGeom>
        </p:spPr>
        <p:txBody>
          <a:bodyPr vert="horz"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pt-BR" dirty="0" smtClean="0"/>
              <a:t>Margem de Erro</a:t>
            </a:r>
            <a:endParaRPr lang="pt-BR" dirty="0"/>
          </a:p>
        </p:txBody>
      </p:sp>
      <p:sp>
        <p:nvSpPr>
          <p:cNvPr id="12" name="Elipse 11"/>
          <p:cNvSpPr/>
          <p:nvPr/>
        </p:nvSpPr>
        <p:spPr>
          <a:xfrm>
            <a:off x="6945231" y="5498954"/>
            <a:ext cx="2791285" cy="252440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5400" dirty="0" smtClean="0">
                <a:latin typeface="Lato Black" panose="020B0604020202020204" charset="0"/>
              </a:rPr>
              <a:t>90%</a:t>
            </a:r>
            <a:endParaRPr lang="pt-BR" sz="5400" dirty="0">
              <a:latin typeface="Lato Black" panose="020B0604020202020204" charset="0"/>
            </a:endParaRPr>
          </a:p>
        </p:txBody>
      </p:sp>
      <p:sp>
        <p:nvSpPr>
          <p:cNvPr id="13" name="Text Placeholder 4">
            <a:extLst>
              <a:ext uri="{FF2B5EF4-FFF2-40B4-BE49-F238E27FC236}">
                <a16:creationId xmlns="" xmlns:a16="http://schemas.microsoft.com/office/drawing/2014/main" id="{04EF9046-6D66-2043-9E41-A0041B22FCCD}"/>
              </a:ext>
            </a:extLst>
          </p:cNvPr>
          <p:cNvSpPr txBox="1">
            <a:spLocks/>
          </p:cNvSpPr>
          <p:nvPr/>
        </p:nvSpPr>
        <p:spPr>
          <a:xfrm>
            <a:off x="6366933" y="8015782"/>
            <a:ext cx="3495966" cy="813112"/>
          </a:xfrm>
          <a:prstGeom prst="rect">
            <a:avLst/>
          </a:prstGeom>
        </p:spPr>
        <p:txBody>
          <a:bodyPr vert="horz"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pt-BR" dirty="0" smtClean="0"/>
              <a:t>Nível de Confiança</a:t>
            </a:r>
            <a:endParaRPr lang="pt-BR" dirty="0"/>
          </a:p>
        </p:txBody>
      </p:sp>
      <p:sp>
        <p:nvSpPr>
          <p:cNvPr id="14" name="Text Placeholder 1">
            <a:extLst>
              <a:ext uri="{FF2B5EF4-FFF2-40B4-BE49-F238E27FC236}">
                <a16:creationId xmlns="" xmlns:a16="http://schemas.microsoft.com/office/drawing/2014/main" id="{E8B83E7D-F359-7749-84CE-B64CA4E85B57}"/>
              </a:ext>
            </a:extLst>
          </p:cNvPr>
          <p:cNvSpPr txBox="1">
            <a:spLocks/>
          </p:cNvSpPr>
          <p:nvPr/>
        </p:nvSpPr>
        <p:spPr>
          <a:xfrm>
            <a:off x="1174338" y="5068862"/>
            <a:ext cx="3814748" cy="15419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noAutofit/>
          </a:bodyPr>
          <a:lstStyle>
            <a:lvl1pPr marL="0" indent="0" algn="l" defTabSz="914400" rtl="0" eaLnBrk="1" latinLnBrk="0" hangingPunct="1">
              <a:lnSpc>
                <a:spcPct val="100000"/>
              </a:lnSpc>
              <a:spcBef>
                <a:spcPts val="0"/>
              </a:spcBef>
              <a:buFont typeface="Arial"/>
              <a:buNone/>
              <a:defRPr sz="2400" b="0" i="0" kern="1200" baseline="0">
                <a:solidFill>
                  <a:schemeClr val="bg2"/>
                </a:solidFill>
                <a:latin typeface="Lato Black" panose="020F0502020204030203" pitchFamily="34" charset="77"/>
                <a:ea typeface="Lato Black" panose="020F0502020204030203" pitchFamily="34" charset="77"/>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50000"/>
              </a:lnSpc>
            </a:pPr>
            <a:r>
              <a:rPr lang="en-US" b="1" dirty="0">
                <a:solidFill>
                  <a:schemeClr val="bg1"/>
                </a:solidFill>
                <a:latin typeface="Lato" panose="020B0604020202020204" charset="0"/>
              </a:rPr>
              <a:t>Stop</a:t>
            </a:r>
            <a:r>
              <a:rPr lang="en-US" dirty="0">
                <a:solidFill>
                  <a:schemeClr val="bg1"/>
                </a:solidFill>
                <a:latin typeface="Lato" panose="020B0604020202020204" charset="0"/>
              </a:rPr>
              <a:t>:</a:t>
            </a:r>
          </a:p>
          <a:p>
            <a:pPr marL="342900" indent="-342900" algn="ctr">
              <a:lnSpc>
                <a:spcPct val="150000"/>
              </a:lnSpc>
              <a:buFont typeface="Arial" panose="020B0604020202020204" pitchFamily="34" charset="0"/>
              <a:buChar char="•"/>
            </a:pPr>
            <a:r>
              <a:rPr lang="en-US" dirty="0">
                <a:solidFill>
                  <a:schemeClr val="bg1"/>
                </a:solidFill>
                <a:latin typeface="Lato" panose="020B0604020202020204" charset="0"/>
              </a:rPr>
              <a:t>23/08– 11:40 hrs.</a:t>
            </a:r>
          </a:p>
          <a:p>
            <a:pPr algn="ctr">
              <a:lnSpc>
                <a:spcPct val="150000"/>
              </a:lnSpc>
            </a:pPr>
            <a:r>
              <a:rPr lang="en-US" sz="1600" dirty="0">
                <a:solidFill>
                  <a:schemeClr val="bg1"/>
                </a:solidFill>
                <a:latin typeface="Lato" panose="020B0604020202020204" charset="0"/>
              </a:rPr>
              <a:t>Quinta-Feira</a:t>
            </a:r>
            <a:endParaRPr lang="en-US" sz="1600" dirty="0">
              <a:solidFill>
                <a:schemeClr val="bg1"/>
              </a:solidFill>
              <a:latin typeface="Lato" panose="020B0604020202020204" charset="0"/>
            </a:endParaRPr>
          </a:p>
        </p:txBody>
      </p:sp>
    </p:spTree>
    <p:extLst>
      <p:ext uri="{BB962C8B-B14F-4D97-AF65-F5344CB8AC3E}">
        <p14:creationId xmlns:p14="http://schemas.microsoft.com/office/powerpoint/2010/main" val="3463476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80">
                                          <p:stCondLst>
                                            <p:cond delay="0"/>
                                          </p:stCondLst>
                                        </p:cTn>
                                        <p:tgtEl>
                                          <p:spTgt spid="12"/>
                                        </p:tgtEl>
                                      </p:cBhvr>
                                    </p:animEffect>
                                    <p:anim calcmode="lin" valueType="num">
                                      <p:cBhvr>
                                        <p:cTn id="3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5" dur="26">
                                          <p:stCondLst>
                                            <p:cond delay="650"/>
                                          </p:stCondLst>
                                        </p:cTn>
                                        <p:tgtEl>
                                          <p:spTgt spid="12"/>
                                        </p:tgtEl>
                                      </p:cBhvr>
                                      <p:to x="100000" y="60000"/>
                                    </p:animScale>
                                    <p:animScale>
                                      <p:cBhvr>
                                        <p:cTn id="36" dur="166" decel="50000">
                                          <p:stCondLst>
                                            <p:cond delay="676"/>
                                          </p:stCondLst>
                                        </p:cTn>
                                        <p:tgtEl>
                                          <p:spTgt spid="12"/>
                                        </p:tgtEl>
                                      </p:cBhvr>
                                      <p:to x="100000" y="100000"/>
                                    </p:animScale>
                                    <p:animScale>
                                      <p:cBhvr>
                                        <p:cTn id="37" dur="26">
                                          <p:stCondLst>
                                            <p:cond delay="1312"/>
                                          </p:stCondLst>
                                        </p:cTn>
                                        <p:tgtEl>
                                          <p:spTgt spid="12"/>
                                        </p:tgtEl>
                                      </p:cBhvr>
                                      <p:to x="100000" y="80000"/>
                                    </p:animScale>
                                    <p:animScale>
                                      <p:cBhvr>
                                        <p:cTn id="38" dur="166" decel="50000">
                                          <p:stCondLst>
                                            <p:cond delay="1338"/>
                                          </p:stCondLst>
                                        </p:cTn>
                                        <p:tgtEl>
                                          <p:spTgt spid="12"/>
                                        </p:tgtEl>
                                      </p:cBhvr>
                                      <p:to x="100000" y="100000"/>
                                    </p:animScale>
                                    <p:animScale>
                                      <p:cBhvr>
                                        <p:cTn id="39" dur="26">
                                          <p:stCondLst>
                                            <p:cond delay="1642"/>
                                          </p:stCondLst>
                                        </p:cTn>
                                        <p:tgtEl>
                                          <p:spTgt spid="12"/>
                                        </p:tgtEl>
                                      </p:cBhvr>
                                      <p:to x="100000" y="90000"/>
                                    </p:animScale>
                                    <p:animScale>
                                      <p:cBhvr>
                                        <p:cTn id="40" dur="166" decel="50000">
                                          <p:stCondLst>
                                            <p:cond delay="1668"/>
                                          </p:stCondLst>
                                        </p:cTn>
                                        <p:tgtEl>
                                          <p:spTgt spid="12"/>
                                        </p:tgtEl>
                                      </p:cBhvr>
                                      <p:to x="100000" y="100000"/>
                                    </p:animScale>
                                    <p:animScale>
                                      <p:cBhvr>
                                        <p:cTn id="41" dur="26">
                                          <p:stCondLst>
                                            <p:cond delay="1808"/>
                                          </p:stCondLst>
                                        </p:cTn>
                                        <p:tgtEl>
                                          <p:spTgt spid="12"/>
                                        </p:tgtEl>
                                      </p:cBhvr>
                                      <p:to x="100000" y="95000"/>
                                    </p:animScale>
                                    <p:animScale>
                                      <p:cBhvr>
                                        <p:cTn id="42" dur="166" decel="50000">
                                          <p:stCondLst>
                                            <p:cond delay="1834"/>
                                          </p:stCondLst>
                                        </p:cTn>
                                        <p:tgtEl>
                                          <p:spTgt spid="12"/>
                                        </p:tgtEl>
                                      </p:cBhvr>
                                      <p:to x="100000" y="100000"/>
                                    </p:animScale>
                                  </p:childTnLst>
                                </p:cTn>
                              </p:par>
                              <p:par>
                                <p:cTn id="43" presetID="26"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80">
                                          <p:stCondLst>
                                            <p:cond delay="0"/>
                                          </p:stCondLst>
                                        </p:cTn>
                                        <p:tgtEl>
                                          <p:spTgt spid="9"/>
                                        </p:tgtEl>
                                      </p:cBhvr>
                                    </p:animEffect>
                                    <p:anim calcmode="lin" valueType="num">
                                      <p:cBhvr>
                                        <p:cTn id="4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1" dur="26">
                                          <p:stCondLst>
                                            <p:cond delay="650"/>
                                          </p:stCondLst>
                                        </p:cTn>
                                        <p:tgtEl>
                                          <p:spTgt spid="9"/>
                                        </p:tgtEl>
                                      </p:cBhvr>
                                      <p:to x="100000" y="60000"/>
                                    </p:animScale>
                                    <p:animScale>
                                      <p:cBhvr>
                                        <p:cTn id="52" dur="166" decel="50000">
                                          <p:stCondLst>
                                            <p:cond delay="676"/>
                                          </p:stCondLst>
                                        </p:cTn>
                                        <p:tgtEl>
                                          <p:spTgt spid="9"/>
                                        </p:tgtEl>
                                      </p:cBhvr>
                                      <p:to x="100000" y="100000"/>
                                    </p:animScale>
                                    <p:animScale>
                                      <p:cBhvr>
                                        <p:cTn id="53" dur="26">
                                          <p:stCondLst>
                                            <p:cond delay="1312"/>
                                          </p:stCondLst>
                                        </p:cTn>
                                        <p:tgtEl>
                                          <p:spTgt spid="9"/>
                                        </p:tgtEl>
                                      </p:cBhvr>
                                      <p:to x="100000" y="80000"/>
                                    </p:animScale>
                                    <p:animScale>
                                      <p:cBhvr>
                                        <p:cTn id="54" dur="166" decel="50000">
                                          <p:stCondLst>
                                            <p:cond delay="1338"/>
                                          </p:stCondLst>
                                        </p:cTn>
                                        <p:tgtEl>
                                          <p:spTgt spid="9"/>
                                        </p:tgtEl>
                                      </p:cBhvr>
                                      <p:to x="100000" y="100000"/>
                                    </p:animScale>
                                    <p:animScale>
                                      <p:cBhvr>
                                        <p:cTn id="55" dur="26">
                                          <p:stCondLst>
                                            <p:cond delay="1642"/>
                                          </p:stCondLst>
                                        </p:cTn>
                                        <p:tgtEl>
                                          <p:spTgt spid="9"/>
                                        </p:tgtEl>
                                      </p:cBhvr>
                                      <p:to x="100000" y="90000"/>
                                    </p:animScale>
                                    <p:animScale>
                                      <p:cBhvr>
                                        <p:cTn id="56" dur="166" decel="50000">
                                          <p:stCondLst>
                                            <p:cond delay="1668"/>
                                          </p:stCondLst>
                                        </p:cTn>
                                        <p:tgtEl>
                                          <p:spTgt spid="9"/>
                                        </p:tgtEl>
                                      </p:cBhvr>
                                      <p:to x="100000" y="100000"/>
                                    </p:animScale>
                                    <p:animScale>
                                      <p:cBhvr>
                                        <p:cTn id="57" dur="26">
                                          <p:stCondLst>
                                            <p:cond delay="1808"/>
                                          </p:stCondLst>
                                        </p:cTn>
                                        <p:tgtEl>
                                          <p:spTgt spid="9"/>
                                        </p:tgtEl>
                                      </p:cBhvr>
                                      <p:to x="100000" y="95000"/>
                                    </p:animScale>
                                    <p:animScale>
                                      <p:cBhvr>
                                        <p:cTn id="58" dur="166" decel="50000">
                                          <p:stCondLst>
                                            <p:cond delay="1834"/>
                                          </p:stCondLst>
                                        </p:cTn>
                                        <p:tgtEl>
                                          <p:spTgt spid="9"/>
                                        </p:tgtEl>
                                      </p:cBhvr>
                                      <p:to x="100000" y="100000"/>
                                    </p:animScale>
                                  </p:childTnLst>
                                </p:cTn>
                              </p:par>
                              <p:par>
                                <p:cTn id="59" presetID="26"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80">
                                          <p:stCondLst>
                                            <p:cond delay="0"/>
                                          </p:stCondLst>
                                        </p:cTn>
                                        <p:tgtEl>
                                          <p:spTgt spid="10"/>
                                        </p:tgtEl>
                                      </p:cBhvr>
                                    </p:animEffect>
                                    <p:anim calcmode="lin" valueType="num">
                                      <p:cBhvr>
                                        <p:cTn id="6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gtEl>
                                      </p:cBhvr>
                                      <p:to x="100000" y="60000"/>
                                    </p:animScale>
                                    <p:animScale>
                                      <p:cBhvr>
                                        <p:cTn id="68" dur="166" decel="50000">
                                          <p:stCondLst>
                                            <p:cond delay="676"/>
                                          </p:stCondLst>
                                        </p:cTn>
                                        <p:tgtEl>
                                          <p:spTgt spid="10"/>
                                        </p:tgtEl>
                                      </p:cBhvr>
                                      <p:to x="100000" y="100000"/>
                                    </p:animScale>
                                    <p:animScale>
                                      <p:cBhvr>
                                        <p:cTn id="69" dur="26">
                                          <p:stCondLst>
                                            <p:cond delay="1312"/>
                                          </p:stCondLst>
                                        </p:cTn>
                                        <p:tgtEl>
                                          <p:spTgt spid="10"/>
                                        </p:tgtEl>
                                      </p:cBhvr>
                                      <p:to x="100000" y="80000"/>
                                    </p:animScale>
                                    <p:animScale>
                                      <p:cBhvr>
                                        <p:cTn id="70" dur="166" decel="50000">
                                          <p:stCondLst>
                                            <p:cond delay="1338"/>
                                          </p:stCondLst>
                                        </p:cTn>
                                        <p:tgtEl>
                                          <p:spTgt spid="10"/>
                                        </p:tgtEl>
                                      </p:cBhvr>
                                      <p:to x="100000" y="100000"/>
                                    </p:animScale>
                                    <p:animScale>
                                      <p:cBhvr>
                                        <p:cTn id="71" dur="26">
                                          <p:stCondLst>
                                            <p:cond delay="1642"/>
                                          </p:stCondLst>
                                        </p:cTn>
                                        <p:tgtEl>
                                          <p:spTgt spid="10"/>
                                        </p:tgtEl>
                                      </p:cBhvr>
                                      <p:to x="100000" y="90000"/>
                                    </p:animScale>
                                    <p:animScale>
                                      <p:cBhvr>
                                        <p:cTn id="72" dur="166" decel="50000">
                                          <p:stCondLst>
                                            <p:cond delay="1668"/>
                                          </p:stCondLst>
                                        </p:cTn>
                                        <p:tgtEl>
                                          <p:spTgt spid="10"/>
                                        </p:tgtEl>
                                      </p:cBhvr>
                                      <p:to x="100000" y="100000"/>
                                    </p:animScale>
                                    <p:animScale>
                                      <p:cBhvr>
                                        <p:cTn id="73" dur="26">
                                          <p:stCondLst>
                                            <p:cond delay="1808"/>
                                          </p:stCondLst>
                                        </p:cTn>
                                        <p:tgtEl>
                                          <p:spTgt spid="10"/>
                                        </p:tgtEl>
                                      </p:cBhvr>
                                      <p:to x="100000" y="95000"/>
                                    </p:animScale>
                                    <p:animScale>
                                      <p:cBhvr>
                                        <p:cTn id="74" dur="166" decel="50000">
                                          <p:stCondLst>
                                            <p:cond delay="1834"/>
                                          </p:stCondLst>
                                        </p:cTn>
                                        <p:tgtEl>
                                          <p:spTgt spid="10"/>
                                        </p:tgtEl>
                                      </p:cBhvr>
                                      <p:to x="100000" y="100000"/>
                                    </p:animScale>
                                  </p:childTnLst>
                                </p:cTn>
                              </p:par>
                              <p:par>
                                <p:cTn id="75" presetID="26"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80">
                                          <p:stCondLst>
                                            <p:cond delay="0"/>
                                          </p:stCondLst>
                                        </p:cTn>
                                        <p:tgtEl>
                                          <p:spTgt spid="13"/>
                                        </p:tgtEl>
                                      </p:cBhvr>
                                    </p:animEffect>
                                    <p:anim calcmode="lin" valueType="num">
                                      <p:cBhvr>
                                        <p:cTn id="7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83" dur="26">
                                          <p:stCondLst>
                                            <p:cond delay="650"/>
                                          </p:stCondLst>
                                        </p:cTn>
                                        <p:tgtEl>
                                          <p:spTgt spid="13"/>
                                        </p:tgtEl>
                                      </p:cBhvr>
                                      <p:to x="100000" y="60000"/>
                                    </p:animScale>
                                    <p:animScale>
                                      <p:cBhvr>
                                        <p:cTn id="84" dur="166" decel="50000">
                                          <p:stCondLst>
                                            <p:cond delay="676"/>
                                          </p:stCondLst>
                                        </p:cTn>
                                        <p:tgtEl>
                                          <p:spTgt spid="13"/>
                                        </p:tgtEl>
                                      </p:cBhvr>
                                      <p:to x="100000" y="100000"/>
                                    </p:animScale>
                                    <p:animScale>
                                      <p:cBhvr>
                                        <p:cTn id="85" dur="26">
                                          <p:stCondLst>
                                            <p:cond delay="1312"/>
                                          </p:stCondLst>
                                        </p:cTn>
                                        <p:tgtEl>
                                          <p:spTgt spid="13"/>
                                        </p:tgtEl>
                                      </p:cBhvr>
                                      <p:to x="100000" y="80000"/>
                                    </p:animScale>
                                    <p:animScale>
                                      <p:cBhvr>
                                        <p:cTn id="86" dur="166" decel="50000">
                                          <p:stCondLst>
                                            <p:cond delay="1338"/>
                                          </p:stCondLst>
                                        </p:cTn>
                                        <p:tgtEl>
                                          <p:spTgt spid="13"/>
                                        </p:tgtEl>
                                      </p:cBhvr>
                                      <p:to x="100000" y="100000"/>
                                    </p:animScale>
                                    <p:animScale>
                                      <p:cBhvr>
                                        <p:cTn id="87" dur="26">
                                          <p:stCondLst>
                                            <p:cond delay="1642"/>
                                          </p:stCondLst>
                                        </p:cTn>
                                        <p:tgtEl>
                                          <p:spTgt spid="13"/>
                                        </p:tgtEl>
                                      </p:cBhvr>
                                      <p:to x="100000" y="90000"/>
                                    </p:animScale>
                                    <p:animScale>
                                      <p:cBhvr>
                                        <p:cTn id="88" dur="166" decel="50000">
                                          <p:stCondLst>
                                            <p:cond delay="1668"/>
                                          </p:stCondLst>
                                        </p:cTn>
                                        <p:tgtEl>
                                          <p:spTgt spid="13"/>
                                        </p:tgtEl>
                                      </p:cBhvr>
                                      <p:to x="100000" y="100000"/>
                                    </p:animScale>
                                    <p:animScale>
                                      <p:cBhvr>
                                        <p:cTn id="89" dur="26">
                                          <p:stCondLst>
                                            <p:cond delay="1808"/>
                                          </p:stCondLst>
                                        </p:cTn>
                                        <p:tgtEl>
                                          <p:spTgt spid="13"/>
                                        </p:tgtEl>
                                      </p:cBhvr>
                                      <p:to x="100000" y="95000"/>
                                    </p:animScale>
                                    <p:animScale>
                                      <p:cBhvr>
                                        <p:cTn id="90" dur="166" decel="50000">
                                          <p:stCondLst>
                                            <p:cond delay="1834"/>
                                          </p:stCondLst>
                                        </p:cTn>
                                        <p:tgtEl>
                                          <p:spTgt spid="13"/>
                                        </p:tgtEl>
                                      </p:cBhvr>
                                      <p:to x="100000" y="100000"/>
                                    </p:animScale>
                                  </p:childTnLst>
                                </p:cTn>
                              </p:par>
                              <p:par>
                                <p:cTn id="91" presetID="26" presetClass="entr" presetSubtype="0" fill="hold" grpId="0"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wipe(down)">
                                      <p:cBhvr>
                                        <p:cTn id="93" dur="580">
                                          <p:stCondLst>
                                            <p:cond delay="0"/>
                                          </p:stCondLst>
                                        </p:cTn>
                                        <p:tgtEl>
                                          <p:spTgt spid="4"/>
                                        </p:tgtEl>
                                      </p:cBhvr>
                                    </p:animEffect>
                                    <p:anim calcmode="lin" valueType="num">
                                      <p:cBhvr>
                                        <p:cTn id="9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99" dur="26">
                                          <p:stCondLst>
                                            <p:cond delay="650"/>
                                          </p:stCondLst>
                                        </p:cTn>
                                        <p:tgtEl>
                                          <p:spTgt spid="4"/>
                                        </p:tgtEl>
                                      </p:cBhvr>
                                      <p:to x="100000" y="60000"/>
                                    </p:animScale>
                                    <p:animScale>
                                      <p:cBhvr>
                                        <p:cTn id="100" dur="166" decel="50000">
                                          <p:stCondLst>
                                            <p:cond delay="676"/>
                                          </p:stCondLst>
                                        </p:cTn>
                                        <p:tgtEl>
                                          <p:spTgt spid="4"/>
                                        </p:tgtEl>
                                      </p:cBhvr>
                                      <p:to x="100000" y="100000"/>
                                    </p:animScale>
                                    <p:animScale>
                                      <p:cBhvr>
                                        <p:cTn id="101" dur="26">
                                          <p:stCondLst>
                                            <p:cond delay="1312"/>
                                          </p:stCondLst>
                                        </p:cTn>
                                        <p:tgtEl>
                                          <p:spTgt spid="4"/>
                                        </p:tgtEl>
                                      </p:cBhvr>
                                      <p:to x="100000" y="80000"/>
                                    </p:animScale>
                                    <p:animScale>
                                      <p:cBhvr>
                                        <p:cTn id="102" dur="166" decel="50000">
                                          <p:stCondLst>
                                            <p:cond delay="1338"/>
                                          </p:stCondLst>
                                        </p:cTn>
                                        <p:tgtEl>
                                          <p:spTgt spid="4"/>
                                        </p:tgtEl>
                                      </p:cBhvr>
                                      <p:to x="100000" y="100000"/>
                                    </p:animScale>
                                    <p:animScale>
                                      <p:cBhvr>
                                        <p:cTn id="103" dur="26">
                                          <p:stCondLst>
                                            <p:cond delay="1642"/>
                                          </p:stCondLst>
                                        </p:cTn>
                                        <p:tgtEl>
                                          <p:spTgt spid="4"/>
                                        </p:tgtEl>
                                      </p:cBhvr>
                                      <p:to x="100000" y="90000"/>
                                    </p:animScale>
                                    <p:animScale>
                                      <p:cBhvr>
                                        <p:cTn id="104" dur="166" decel="50000">
                                          <p:stCondLst>
                                            <p:cond delay="1668"/>
                                          </p:stCondLst>
                                        </p:cTn>
                                        <p:tgtEl>
                                          <p:spTgt spid="4"/>
                                        </p:tgtEl>
                                      </p:cBhvr>
                                      <p:to x="100000" y="100000"/>
                                    </p:animScale>
                                    <p:animScale>
                                      <p:cBhvr>
                                        <p:cTn id="105" dur="26">
                                          <p:stCondLst>
                                            <p:cond delay="1808"/>
                                          </p:stCondLst>
                                        </p:cTn>
                                        <p:tgtEl>
                                          <p:spTgt spid="4"/>
                                        </p:tgtEl>
                                      </p:cBhvr>
                                      <p:to x="100000" y="95000"/>
                                    </p:animScale>
                                    <p:animScale>
                                      <p:cBhvr>
                                        <p:cTn id="10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9" grpId="0" animBg="1"/>
      <p:bldP spid="10" grpId="0"/>
      <p:bldP spid="12" grpId="0" animBg="1"/>
      <p:bldP spid="13" grpId="0"/>
      <p:bldP spid="14" grpId="0" animBg="1"/>
    </p:bldLst>
  </p:timing>
</p:sld>
</file>

<file path=ppt/theme/theme1.xml><?xml version="1.0" encoding="utf-8"?>
<a:theme xmlns:a="http://schemas.openxmlformats.org/drawingml/2006/main" name="Blank Slide">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Víde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Encerrament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a">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tr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genda">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parata_Marrom">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parata_Azul">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údos_TEXT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údos_IMAGEM">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údos_IMG_FULL">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8275</TotalTime>
  <Words>643</Words>
  <Application>Microsoft Office PowerPoint</Application>
  <PresentationFormat>Personalizar</PresentationFormat>
  <Paragraphs>142</Paragraphs>
  <Slides>12</Slides>
  <Notes>1</Notes>
  <HiddenSlides>0</HiddenSlides>
  <MMClips>0</MMClips>
  <ScaleCrop>false</ScaleCrop>
  <HeadingPairs>
    <vt:vector size="6" baseType="variant">
      <vt:variant>
        <vt:lpstr>Fontes usadas</vt:lpstr>
      </vt:variant>
      <vt:variant>
        <vt:i4>5</vt:i4>
      </vt:variant>
      <vt:variant>
        <vt:lpstr>Tema</vt:lpstr>
      </vt:variant>
      <vt:variant>
        <vt:i4>11</vt:i4>
      </vt:variant>
      <vt:variant>
        <vt:lpstr>Títulos de slides</vt:lpstr>
      </vt:variant>
      <vt:variant>
        <vt:i4>12</vt:i4>
      </vt:variant>
    </vt:vector>
  </HeadingPairs>
  <TitlesOfParts>
    <vt:vector size="28" baseType="lpstr">
      <vt:lpstr>Arial Narrow</vt:lpstr>
      <vt:lpstr>Calibri</vt:lpstr>
      <vt:lpstr>Lato</vt:lpstr>
      <vt:lpstr>Lato Black</vt:lpstr>
      <vt:lpstr>Arial</vt:lpstr>
      <vt:lpstr>Blank Slide</vt:lpstr>
      <vt:lpstr>Capa</vt:lpstr>
      <vt:lpstr>Intro</vt:lpstr>
      <vt:lpstr>Agenda</vt:lpstr>
      <vt:lpstr>Separata_Marrom</vt:lpstr>
      <vt:lpstr>Separata_Azul</vt:lpstr>
      <vt:lpstr>Conteúdos_TEXTO</vt:lpstr>
      <vt:lpstr>Conteúdos_IMAGEM</vt:lpstr>
      <vt:lpstr>Conteúdos_IMG_FULL</vt:lpstr>
      <vt:lpstr>Vídeo</vt:lpstr>
      <vt:lpstr>Encerramento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Jordan Augusto Chicote</cp:lastModifiedBy>
  <cp:revision>473</cp:revision>
  <cp:lastPrinted>2017-01-30T19:00:37Z</cp:lastPrinted>
  <dcterms:created xsi:type="dcterms:W3CDTF">2017-01-30T18:54:37Z</dcterms:created>
  <dcterms:modified xsi:type="dcterms:W3CDTF">2018-08-23T18:02:40Z</dcterms:modified>
</cp:coreProperties>
</file>